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6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A1037-0530-457A-BCB4-E1D63F0E023E}" v="1" dt="2023-09-30T10:47:17.292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291" autoAdjust="0"/>
  </p:normalViewPr>
  <p:slideViewPr>
    <p:cSldViewPr snapToGrid="0" showGuides="1">
      <p:cViewPr varScale="1">
        <p:scale>
          <a:sx n="96" d="100"/>
          <a:sy n="96" d="100"/>
        </p:scale>
        <p:origin x="168" y="6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NESH DAKSH" userId="a1067f3a224c65ac" providerId="LiveId" clId="{6ACA1037-0530-457A-BCB4-E1D63F0E023E}"/>
    <pc:docChg chg="undo custSel modSld">
      <pc:chgData name="SAVNESH DAKSH" userId="a1067f3a224c65ac" providerId="LiveId" clId="{6ACA1037-0530-457A-BCB4-E1D63F0E023E}" dt="2023-09-30T10:47:00.100" v="3"/>
      <pc:docMkLst>
        <pc:docMk/>
      </pc:docMkLst>
      <pc:sldChg chg="modSp mod">
        <pc:chgData name="SAVNESH DAKSH" userId="a1067f3a224c65ac" providerId="LiveId" clId="{6ACA1037-0530-457A-BCB4-E1D63F0E023E}" dt="2023-09-30T10:47:00.100" v="3"/>
        <pc:sldMkLst>
          <pc:docMk/>
          <pc:sldMk cId="3733523618" sldId="258"/>
        </pc:sldMkLst>
        <pc:spChg chg="mod">
          <ac:chgData name="SAVNESH DAKSH" userId="a1067f3a224c65ac" providerId="LiveId" clId="{6ACA1037-0530-457A-BCB4-E1D63F0E023E}" dt="2023-09-30T10:47:00.100" v="3"/>
          <ac:spMkLst>
            <pc:docMk/>
            <pc:sldMk cId="3733523618" sldId="258"/>
            <ac:spMk id="18" creationId="{37215E11-83AC-3208-DFA2-0D8A94C9AE3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2.bin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3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../embeddings/oleObject5.bin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../embeddings/oleObject6.bin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../embeddings/oleObject7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dk2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 dirty="0"/>
              <a:t>Genre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tint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D90-4F6D-836F-245462674C04}"/>
              </c:ext>
            </c:extLst>
          </c:dPt>
          <c:dPt>
            <c:idx val="1"/>
            <c:bubble3D val="0"/>
            <c:spPr>
              <a:solidFill>
                <a:schemeClr val="accent3">
                  <a:tint val="7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D90-4F6D-836F-245462674C04}"/>
              </c:ext>
            </c:extLst>
          </c:dPt>
          <c:dPt>
            <c:idx val="2"/>
            <c:bubble3D val="0"/>
            <c:spPr>
              <a:solidFill>
                <a:schemeClr val="accent3">
                  <a:tint val="9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0D90-4F6D-836F-245462674C04}"/>
              </c:ext>
            </c:extLst>
          </c:dPt>
          <c:dPt>
            <c:idx val="3"/>
            <c:bubble3D val="0"/>
            <c:spPr>
              <a:solidFill>
                <a:schemeClr val="accent3">
                  <a:shade val="9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0D90-4F6D-836F-245462674C04}"/>
              </c:ext>
            </c:extLst>
          </c:dPt>
          <c:dPt>
            <c:idx val="4"/>
            <c:bubble3D val="0"/>
            <c:spPr>
              <a:solidFill>
                <a:schemeClr val="accent3">
                  <a:shade val="7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0D90-4F6D-836F-245462674C04}"/>
              </c:ext>
            </c:extLst>
          </c:dPt>
          <c:dPt>
            <c:idx val="5"/>
            <c:bubble3D val="0"/>
            <c:spPr>
              <a:solidFill>
                <a:schemeClr val="accent3">
                  <a:shade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0D90-4F6D-836F-245462674C0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3">
                            <a:tint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DF8E349-55EA-4849-84DA-60F2C0EDAE0B}" type="CATEGORYNAME">
                      <a:rPr lang="en-US" sz="1600" b="1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3">
                              <a:tint val="50000"/>
                            </a:schemeClr>
                          </a:solidFill>
                        </a:defRPr>
                      </a:pPr>
                      <a:t>[CATEGORY NAME]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tint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938725490196077"/>
                      <c:h val="7.734402613632863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D90-4F6D-836F-245462674C04}"/>
                </c:ext>
              </c:extLst>
            </c:dLbl>
            <c:dLbl>
              <c:idx val="1"/>
              <c:layout>
                <c:manualLayout>
                  <c:x val="-7.9657827698008249E-3"/>
                  <c:y val="-0.1109084148369996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3">
                            <a:tint val="7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235FC8-7821-42E2-A82D-F853C07EA76C}" type="CATEGORYNAME">
                      <a:rPr lang="en-US" sz="18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3">
                              <a:tint val="70000"/>
                            </a:schemeClr>
                          </a:solidFill>
                        </a:defRPr>
                      </a:pPr>
                      <a:t>[CATEGORY NAME]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tint val="7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370078740157481"/>
                      <c:h val="0.121123663571986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D90-4F6D-836F-245462674C0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3">
                            <a:tint val="9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9B8A839-89FA-4411-B5BB-998326C6A8A9}" type="CATEGORYNAME">
                      <a:rPr lang="en-US" sz="18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3">
                              <a:tint val="90000"/>
                            </a:schemeClr>
                          </a:solidFill>
                        </a:defRPr>
                      </a:pPr>
                      <a:t>[CATEGORY NAME]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tint val="9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042149143121814"/>
                      <c:h val="8.901859611917070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D90-4F6D-836F-245462674C04}"/>
                </c:ext>
              </c:extLst>
            </c:dLbl>
            <c:dLbl>
              <c:idx val="3"/>
              <c:layout>
                <c:manualLayout>
                  <c:x val="-7.8431372549019607E-2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3">
                            <a:shade val="9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8C3DC24-FE9E-4E34-A892-68BEF67A4722}" type="CATEGORYNAME">
                      <a:rPr lang="en-US" sz="18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3">
                              <a:shade val="90000"/>
                            </a:schemeClr>
                          </a:solidFill>
                        </a:defRPr>
                      </a:pPr>
                      <a:t>[CATEGORY NAME]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shade val="9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81862745098039"/>
                      <c:h val="0.118205021076275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D90-4F6D-836F-245462674C04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3">
                            <a:shade val="7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2AE49DF-23AC-48A7-8618-54F71DCADF3E}" type="CATEGORYNAME">
                      <a:rPr lang="en-US" sz="180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3">
                              <a:shade val="70000"/>
                            </a:schemeClr>
                          </a:solidFill>
                        </a:defRPr>
                      </a:pPr>
                      <a:t>[CATEGORY NAME]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shade val="7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622549019607844"/>
                      <c:h val="0.1036118085977232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0D90-4F6D-836F-245462674C04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3">
                            <a:shade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2B51D4F-A48F-470A-A77B-C32399C6804D}" type="CATEGORYNAME">
                      <a:rPr lang="en-US" sz="1800" b="1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3">
                              <a:shade val="50000"/>
                            </a:schemeClr>
                          </a:solidFill>
                        </a:defRPr>
                      </a:pPr>
                      <a:t>[CATEGORY NAME]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shade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963235294117646"/>
                      <c:h val="9.485588111059173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0D90-4F6D-836F-245462674C0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'A. Count (Genres)'!$Q$4:$Q$9</c:f>
              <c:strCache>
                <c:ptCount val="6"/>
                <c:pt idx="0">
                  <c:v>Action</c:v>
                </c:pt>
                <c:pt idx="1">
                  <c:v>Adventure</c:v>
                </c:pt>
                <c:pt idx="2">
                  <c:v>Fantasy</c:v>
                </c:pt>
                <c:pt idx="3">
                  <c:v>Sci-Fi</c:v>
                </c:pt>
                <c:pt idx="4">
                  <c:v>Thriller</c:v>
                </c:pt>
                <c:pt idx="5">
                  <c:v>Comedy</c:v>
                </c:pt>
              </c:strCache>
            </c:strRef>
          </c:cat>
          <c:val>
            <c:numRef>
              <c:f>'A. Count (Genres)'!$R$4:$R$9</c:f>
              <c:numCache>
                <c:formatCode>General</c:formatCode>
                <c:ptCount val="6"/>
                <c:pt idx="0">
                  <c:v>970</c:v>
                </c:pt>
                <c:pt idx="1">
                  <c:v>795</c:v>
                </c:pt>
                <c:pt idx="2">
                  <c:v>517</c:v>
                </c:pt>
                <c:pt idx="3">
                  <c:v>501</c:v>
                </c:pt>
                <c:pt idx="4">
                  <c:v>1130</c:v>
                </c:pt>
                <c:pt idx="5">
                  <c:v>1511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D90-4F6D-836F-245462674C0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dk2" tx2="lt2" accent1="accent1" accent2="accent2" accent3="accent3" accent4="accent4" accent5="accent5" accent6="accent6" hlink="hlink" folHlink="folHlink"/>
  <c:pivotSource>
    <c:name>[IMDb.xlsx]A. Visuals!PivotTable3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'A. Visuals'!$B$3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chemeClr val="tx2">
                    <a:lumMod val="25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'A. Visuals'!$A$4:$A$13</c:f>
              <c:strCache>
                <c:ptCount val="9"/>
                <c:pt idx="0">
                  <c:v>Action|Adventure|Fantasy|Sci-Fi</c:v>
                </c:pt>
                <c:pt idx="1">
                  <c:v>Action|Adventure|Sci-Fi|Thriller</c:v>
                </c:pt>
                <c:pt idx="2">
                  <c:v>Drama</c:v>
                </c:pt>
                <c:pt idx="3">
                  <c:v>Comedy|Drama</c:v>
                </c:pt>
                <c:pt idx="4">
                  <c:v>Biography|Drama|History</c:v>
                </c:pt>
                <c:pt idx="5">
                  <c:v>Action|Adventure|Drama|Fantasy</c:v>
                </c:pt>
                <c:pt idx="6">
                  <c:v>Western</c:v>
                </c:pt>
                <c:pt idx="7">
                  <c:v>Action|Crime|Drama|Thriller</c:v>
                </c:pt>
                <c:pt idx="8">
                  <c:v>Crime|Drama</c:v>
                </c:pt>
              </c:strCache>
            </c:strRef>
          </c:cat>
          <c:val>
            <c:numRef>
              <c:f>'A. Visuals'!$B$4:$B$13</c:f>
              <c:numCache>
                <c:formatCode>0.0</c:formatCode>
                <c:ptCount val="9"/>
                <c:pt idx="0">
                  <c:v>8.8000000000000007</c:v>
                </c:pt>
                <c:pt idx="1">
                  <c:v>8.8000000000000007</c:v>
                </c:pt>
                <c:pt idx="2">
                  <c:v>8.8000000000000007</c:v>
                </c:pt>
                <c:pt idx="3">
                  <c:v>8.8000000000000007</c:v>
                </c:pt>
                <c:pt idx="4">
                  <c:v>8.9</c:v>
                </c:pt>
                <c:pt idx="5">
                  <c:v>8.9</c:v>
                </c:pt>
                <c:pt idx="6">
                  <c:v>8.9</c:v>
                </c:pt>
                <c:pt idx="7">
                  <c:v>9</c:v>
                </c:pt>
                <c:pt idx="8">
                  <c:v>9.3000000000000007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A8-40DD-9A32-D741B7F420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51090431"/>
        <c:axId val="151099071"/>
      </c:barChart>
      <c:catAx>
        <c:axId val="1510904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099071"/>
        <c:crosses val="autoZero"/>
        <c:auto val="1"/>
        <c:lblAlgn val="ctr"/>
        <c:lblOffset val="100"/>
        <c:noMultiLvlLbl val="0"/>
      </c:catAx>
      <c:valAx>
        <c:axId val="151099071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extTo"/>
        <c:crossAx val="151090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692392311255211"/>
          <c:y val="6.7551865656034979E-2"/>
          <c:w val="0.8311643121815655"/>
          <c:h val="0.80295599012282759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>
                    <a:lumMod val="50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'B. orr'!$A$2:$A$2916</c:f>
              <c:numCache>
                <c:formatCode>General</c:formatCode>
                <c:ptCount val="2915"/>
                <c:pt idx="0">
                  <c:v>178</c:v>
                </c:pt>
                <c:pt idx="1">
                  <c:v>169</c:v>
                </c:pt>
                <c:pt idx="2">
                  <c:v>148</c:v>
                </c:pt>
                <c:pt idx="3">
                  <c:v>164</c:v>
                </c:pt>
                <c:pt idx="4">
                  <c:v>132</c:v>
                </c:pt>
                <c:pt idx="5">
                  <c:v>156</c:v>
                </c:pt>
                <c:pt idx="6">
                  <c:v>100</c:v>
                </c:pt>
                <c:pt idx="7">
                  <c:v>141</c:v>
                </c:pt>
                <c:pt idx="8">
                  <c:v>153</c:v>
                </c:pt>
                <c:pt idx="9">
                  <c:v>183</c:v>
                </c:pt>
                <c:pt idx="10">
                  <c:v>169</c:v>
                </c:pt>
                <c:pt idx="11">
                  <c:v>106</c:v>
                </c:pt>
                <c:pt idx="12">
                  <c:v>151</c:v>
                </c:pt>
                <c:pt idx="13">
                  <c:v>150</c:v>
                </c:pt>
                <c:pt idx="14">
                  <c:v>143</c:v>
                </c:pt>
                <c:pt idx="15">
                  <c:v>150</c:v>
                </c:pt>
                <c:pt idx="16">
                  <c:v>173</c:v>
                </c:pt>
                <c:pt idx="17">
                  <c:v>136</c:v>
                </c:pt>
                <c:pt idx="18">
                  <c:v>106</c:v>
                </c:pt>
                <c:pt idx="19">
                  <c:v>164</c:v>
                </c:pt>
                <c:pt idx="20">
                  <c:v>153</c:v>
                </c:pt>
                <c:pt idx="21">
                  <c:v>156</c:v>
                </c:pt>
                <c:pt idx="22">
                  <c:v>186</c:v>
                </c:pt>
                <c:pt idx="23">
                  <c:v>113</c:v>
                </c:pt>
                <c:pt idx="24">
                  <c:v>201</c:v>
                </c:pt>
                <c:pt idx="25">
                  <c:v>194</c:v>
                </c:pt>
                <c:pt idx="26">
                  <c:v>147</c:v>
                </c:pt>
                <c:pt idx="27">
                  <c:v>131</c:v>
                </c:pt>
                <c:pt idx="28">
                  <c:v>124</c:v>
                </c:pt>
                <c:pt idx="29">
                  <c:v>143</c:v>
                </c:pt>
                <c:pt idx="30">
                  <c:v>135</c:v>
                </c:pt>
                <c:pt idx="31">
                  <c:v>195</c:v>
                </c:pt>
                <c:pt idx="32">
                  <c:v>108</c:v>
                </c:pt>
                <c:pt idx="33">
                  <c:v>104</c:v>
                </c:pt>
                <c:pt idx="34">
                  <c:v>104</c:v>
                </c:pt>
                <c:pt idx="35">
                  <c:v>150</c:v>
                </c:pt>
                <c:pt idx="36">
                  <c:v>165</c:v>
                </c:pt>
                <c:pt idx="37">
                  <c:v>130</c:v>
                </c:pt>
                <c:pt idx="38">
                  <c:v>142</c:v>
                </c:pt>
                <c:pt idx="39">
                  <c:v>125</c:v>
                </c:pt>
                <c:pt idx="40">
                  <c:v>106</c:v>
                </c:pt>
                <c:pt idx="41">
                  <c:v>123</c:v>
                </c:pt>
                <c:pt idx="42">
                  <c:v>103</c:v>
                </c:pt>
                <c:pt idx="43">
                  <c:v>118</c:v>
                </c:pt>
                <c:pt idx="44">
                  <c:v>140</c:v>
                </c:pt>
                <c:pt idx="45">
                  <c:v>123</c:v>
                </c:pt>
                <c:pt idx="46">
                  <c:v>149</c:v>
                </c:pt>
                <c:pt idx="47">
                  <c:v>132</c:v>
                </c:pt>
                <c:pt idx="48">
                  <c:v>114</c:v>
                </c:pt>
                <c:pt idx="49">
                  <c:v>143</c:v>
                </c:pt>
                <c:pt idx="50">
                  <c:v>116</c:v>
                </c:pt>
                <c:pt idx="51">
                  <c:v>131</c:v>
                </c:pt>
                <c:pt idx="52">
                  <c:v>154</c:v>
                </c:pt>
                <c:pt idx="53">
                  <c:v>122</c:v>
                </c:pt>
                <c:pt idx="54">
                  <c:v>93</c:v>
                </c:pt>
                <c:pt idx="55">
                  <c:v>122</c:v>
                </c:pt>
                <c:pt idx="56">
                  <c:v>98</c:v>
                </c:pt>
                <c:pt idx="57">
                  <c:v>91</c:v>
                </c:pt>
                <c:pt idx="58">
                  <c:v>158</c:v>
                </c:pt>
                <c:pt idx="59">
                  <c:v>96</c:v>
                </c:pt>
                <c:pt idx="60">
                  <c:v>127</c:v>
                </c:pt>
                <c:pt idx="61">
                  <c:v>110</c:v>
                </c:pt>
                <c:pt idx="62">
                  <c:v>150</c:v>
                </c:pt>
                <c:pt idx="63">
                  <c:v>144</c:v>
                </c:pt>
                <c:pt idx="64">
                  <c:v>152</c:v>
                </c:pt>
                <c:pt idx="65">
                  <c:v>96</c:v>
                </c:pt>
                <c:pt idx="66">
                  <c:v>94</c:v>
                </c:pt>
                <c:pt idx="67">
                  <c:v>126</c:v>
                </c:pt>
                <c:pt idx="68">
                  <c:v>126</c:v>
                </c:pt>
                <c:pt idx="69">
                  <c:v>106</c:v>
                </c:pt>
                <c:pt idx="70">
                  <c:v>112</c:v>
                </c:pt>
                <c:pt idx="71">
                  <c:v>123</c:v>
                </c:pt>
                <c:pt idx="72">
                  <c:v>96</c:v>
                </c:pt>
                <c:pt idx="73">
                  <c:v>113</c:v>
                </c:pt>
                <c:pt idx="74">
                  <c:v>176</c:v>
                </c:pt>
                <c:pt idx="75">
                  <c:v>118</c:v>
                </c:pt>
                <c:pt idx="76">
                  <c:v>95</c:v>
                </c:pt>
                <c:pt idx="77">
                  <c:v>106</c:v>
                </c:pt>
                <c:pt idx="78">
                  <c:v>124</c:v>
                </c:pt>
                <c:pt idx="79">
                  <c:v>132</c:v>
                </c:pt>
                <c:pt idx="80">
                  <c:v>97</c:v>
                </c:pt>
                <c:pt idx="81">
                  <c:v>130</c:v>
                </c:pt>
                <c:pt idx="82">
                  <c:v>128</c:v>
                </c:pt>
                <c:pt idx="83">
                  <c:v>136</c:v>
                </c:pt>
                <c:pt idx="84">
                  <c:v>93</c:v>
                </c:pt>
                <c:pt idx="85">
                  <c:v>130</c:v>
                </c:pt>
                <c:pt idx="86">
                  <c:v>102</c:v>
                </c:pt>
                <c:pt idx="87">
                  <c:v>101</c:v>
                </c:pt>
                <c:pt idx="88">
                  <c:v>100</c:v>
                </c:pt>
                <c:pt idx="89">
                  <c:v>120</c:v>
                </c:pt>
                <c:pt idx="90">
                  <c:v>98</c:v>
                </c:pt>
                <c:pt idx="91">
                  <c:v>109</c:v>
                </c:pt>
                <c:pt idx="92">
                  <c:v>121</c:v>
                </c:pt>
                <c:pt idx="93">
                  <c:v>169</c:v>
                </c:pt>
                <c:pt idx="94">
                  <c:v>148</c:v>
                </c:pt>
                <c:pt idx="95">
                  <c:v>182</c:v>
                </c:pt>
                <c:pt idx="96">
                  <c:v>106</c:v>
                </c:pt>
                <c:pt idx="97">
                  <c:v>166</c:v>
                </c:pt>
                <c:pt idx="98">
                  <c:v>132</c:v>
                </c:pt>
                <c:pt idx="99">
                  <c:v>137</c:v>
                </c:pt>
                <c:pt idx="100">
                  <c:v>109</c:v>
                </c:pt>
                <c:pt idx="101">
                  <c:v>98</c:v>
                </c:pt>
                <c:pt idx="102">
                  <c:v>113</c:v>
                </c:pt>
                <c:pt idx="103">
                  <c:v>93</c:v>
                </c:pt>
                <c:pt idx="104">
                  <c:v>123</c:v>
                </c:pt>
                <c:pt idx="105">
                  <c:v>126</c:v>
                </c:pt>
                <c:pt idx="106">
                  <c:v>113</c:v>
                </c:pt>
                <c:pt idx="107">
                  <c:v>184</c:v>
                </c:pt>
                <c:pt idx="108">
                  <c:v>144</c:v>
                </c:pt>
                <c:pt idx="109">
                  <c:v>206</c:v>
                </c:pt>
                <c:pt idx="110">
                  <c:v>138</c:v>
                </c:pt>
                <c:pt idx="111">
                  <c:v>157</c:v>
                </c:pt>
                <c:pt idx="112">
                  <c:v>102</c:v>
                </c:pt>
                <c:pt idx="113">
                  <c:v>104</c:v>
                </c:pt>
                <c:pt idx="114">
                  <c:v>115</c:v>
                </c:pt>
                <c:pt idx="115">
                  <c:v>111</c:v>
                </c:pt>
                <c:pt idx="116">
                  <c:v>128</c:v>
                </c:pt>
                <c:pt idx="117">
                  <c:v>89</c:v>
                </c:pt>
                <c:pt idx="118">
                  <c:v>105</c:v>
                </c:pt>
                <c:pt idx="119">
                  <c:v>119</c:v>
                </c:pt>
                <c:pt idx="120">
                  <c:v>129</c:v>
                </c:pt>
                <c:pt idx="121">
                  <c:v>102</c:v>
                </c:pt>
                <c:pt idx="122">
                  <c:v>138</c:v>
                </c:pt>
                <c:pt idx="123">
                  <c:v>112</c:v>
                </c:pt>
                <c:pt idx="124">
                  <c:v>120</c:v>
                </c:pt>
                <c:pt idx="125">
                  <c:v>146</c:v>
                </c:pt>
                <c:pt idx="126">
                  <c:v>115</c:v>
                </c:pt>
                <c:pt idx="127">
                  <c:v>96</c:v>
                </c:pt>
                <c:pt idx="128">
                  <c:v>88</c:v>
                </c:pt>
                <c:pt idx="129">
                  <c:v>99</c:v>
                </c:pt>
                <c:pt idx="130">
                  <c:v>113</c:v>
                </c:pt>
                <c:pt idx="131">
                  <c:v>131</c:v>
                </c:pt>
                <c:pt idx="132">
                  <c:v>119</c:v>
                </c:pt>
                <c:pt idx="133">
                  <c:v>110</c:v>
                </c:pt>
                <c:pt idx="134">
                  <c:v>91</c:v>
                </c:pt>
                <c:pt idx="135">
                  <c:v>90</c:v>
                </c:pt>
                <c:pt idx="136">
                  <c:v>103</c:v>
                </c:pt>
                <c:pt idx="137">
                  <c:v>124</c:v>
                </c:pt>
                <c:pt idx="138">
                  <c:v>131</c:v>
                </c:pt>
                <c:pt idx="139">
                  <c:v>88</c:v>
                </c:pt>
                <c:pt idx="140">
                  <c:v>85</c:v>
                </c:pt>
                <c:pt idx="141">
                  <c:v>111</c:v>
                </c:pt>
                <c:pt idx="142">
                  <c:v>92</c:v>
                </c:pt>
                <c:pt idx="143">
                  <c:v>196</c:v>
                </c:pt>
                <c:pt idx="144">
                  <c:v>93</c:v>
                </c:pt>
                <c:pt idx="145">
                  <c:v>133</c:v>
                </c:pt>
                <c:pt idx="146">
                  <c:v>116</c:v>
                </c:pt>
                <c:pt idx="147">
                  <c:v>153</c:v>
                </c:pt>
                <c:pt idx="148">
                  <c:v>88</c:v>
                </c:pt>
                <c:pt idx="149">
                  <c:v>115</c:v>
                </c:pt>
                <c:pt idx="150">
                  <c:v>95</c:v>
                </c:pt>
                <c:pt idx="151">
                  <c:v>133</c:v>
                </c:pt>
                <c:pt idx="152">
                  <c:v>97</c:v>
                </c:pt>
                <c:pt idx="153">
                  <c:v>90</c:v>
                </c:pt>
                <c:pt idx="154">
                  <c:v>154</c:v>
                </c:pt>
                <c:pt idx="155">
                  <c:v>150</c:v>
                </c:pt>
                <c:pt idx="156">
                  <c:v>127</c:v>
                </c:pt>
                <c:pt idx="157">
                  <c:v>121</c:v>
                </c:pt>
                <c:pt idx="158">
                  <c:v>102</c:v>
                </c:pt>
                <c:pt idx="159">
                  <c:v>126</c:v>
                </c:pt>
                <c:pt idx="160">
                  <c:v>121</c:v>
                </c:pt>
                <c:pt idx="161">
                  <c:v>215</c:v>
                </c:pt>
                <c:pt idx="162">
                  <c:v>127</c:v>
                </c:pt>
                <c:pt idx="163">
                  <c:v>138</c:v>
                </c:pt>
                <c:pt idx="164">
                  <c:v>122</c:v>
                </c:pt>
                <c:pt idx="165">
                  <c:v>124</c:v>
                </c:pt>
                <c:pt idx="166">
                  <c:v>106</c:v>
                </c:pt>
                <c:pt idx="167">
                  <c:v>124</c:v>
                </c:pt>
                <c:pt idx="168">
                  <c:v>128</c:v>
                </c:pt>
                <c:pt idx="169">
                  <c:v>138</c:v>
                </c:pt>
                <c:pt idx="170">
                  <c:v>115</c:v>
                </c:pt>
                <c:pt idx="171">
                  <c:v>100</c:v>
                </c:pt>
                <c:pt idx="172">
                  <c:v>135</c:v>
                </c:pt>
                <c:pt idx="173">
                  <c:v>156</c:v>
                </c:pt>
                <c:pt idx="174">
                  <c:v>96</c:v>
                </c:pt>
                <c:pt idx="175">
                  <c:v>107</c:v>
                </c:pt>
                <c:pt idx="176">
                  <c:v>92</c:v>
                </c:pt>
                <c:pt idx="177">
                  <c:v>115</c:v>
                </c:pt>
                <c:pt idx="178">
                  <c:v>92</c:v>
                </c:pt>
                <c:pt idx="179">
                  <c:v>117</c:v>
                </c:pt>
                <c:pt idx="180">
                  <c:v>146</c:v>
                </c:pt>
                <c:pt idx="181">
                  <c:v>115</c:v>
                </c:pt>
                <c:pt idx="182">
                  <c:v>94</c:v>
                </c:pt>
                <c:pt idx="183">
                  <c:v>116</c:v>
                </c:pt>
                <c:pt idx="184">
                  <c:v>147</c:v>
                </c:pt>
                <c:pt idx="185">
                  <c:v>90</c:v>
                </c:pt>
                <c:pt idx="186">
                  <c:v>101</c:v>
                </c:pt>
                <c:pt idx="187">
                  <c:v>138</c:v>
                </c:pt>
                <c:pt idx="188">
                  <c:v>107</c:v>
                </c:pt>
                <c:pt idx="189">
                  <c:v>142</c:v>
                </c:pt>
                <c:pt idx="190">
                  <c:v>165</c:v>
                </c:pt>
                <c:pt idx="191">
                  <c:v>100</c:v>
                </c:pt>
                <c:pt idx="192">
                  <c:v>82</c:v>
                </c:pt>
                <c:pt idx="193">
                  <c:v>98</c:v>
                </c:pt>
                <c:pt idx="194">
                  <c:v>95</c:v>
                </c:pt>
                <c:pt idx="195">
                  <c:v>159</c:v>
                </c:pt>
                <c:pt idx="196">
                  <c:v>96</c:v>
                </c:pt>
                <c:pt idx="197">
                  <c:v>143</c:v>
                </c:pt>
                <c:pt idx="198">
                  <c:v>123</c:v>
                </c:pt>
                <c:pt idx="199">
                  <c:v>174</c:v>
                </c:pt>
                <c:pt idx="200">
                  <c:v>101</c:v>
                </c:pt>
                <c:pt idx="201">
                  <c:v>134</c:v>
                </c:pt>
                <c:pt idx="202">
                  <c:v>132</c:v>
                </c:pt>
                <c:pt idx="203">
                  <c:v>129</c:v>
                </c:pt>
                <c:pt idx="204">
                  <c:v>106</c:v>
                </c:pt>
                <c:pt idx="205">
                  <c:v>113</c:v>
                </c:pt>
                <c:pt idx="206">
                  <c:v>102</c:v>
                </c:pt>
                <c:pt idx="207">
                  <c:v>135</c:v>
                </c:pt>
                <c:pt idx="208">
                  <c:v>125</c:v>
                </c:pt>
                <c:pt idx="209">
                  <c:v>110</c:v>
                </c:pt>
                <c:pt idx="210">
                  <c:v>124</c:v>
                </c:pt>
                <c:pt idx="211">
                  <c:v>123</c:v>
                </c:pt>
                <c:pt idx="212">
                  <c:v>130</c:v>
                </c:pt>
                <c:pt idx="213">
                  <c:v>92</c:v>
                </c:pt>
                <c:pt idx="214">
                  <c:v>127</c:v>
                </c:pt>
                <c:pt idx="215">
                  <c:v>123</c:v>
                </c:pt>
                <c:pt idx="216">
                  <c:v>123</c:v>
                </c:pt>
                <c:pt idx="217">
                  <c:v>107</c:v>
                </c:pt>
                <c:pt idx="218">
                  <c:v>124</c:v>
                </c:pt>
                <c:pt idx="219">
                  <c:v>77</c:v>
                </c:pt>
                <c:pt idx="220">
                  <c:v>109</c:v>
                </c:pt>
                <c:pt idx="221">
                  <c:v>134</c:v>
                </c:pt>
                <c:pt idx="222">
                  <c:v>117</c:v>
                </c:pt>
                <c:pt idx="223">
                  <c:v>135</c:v>
                </c:pt>
                <c:pt idx="224">
                  <c:v>121</c:v>
                </c:pt>
                <c:pt idx="225">
                  <c:v>117</c:v>
                </c:pt>
                <c:pt idx="226">
                  <c:v>124</c:v>
                </c:pt>
                <c:pt idx="227">
                  <c:v>140</c:v>
                </c:pt>
                <c:pt idx="228">
                  <c:v>142</c:v>
                </c:pt>
                <c:pt idx="229">
                  <c:v>92</c:v>
                </c:pt>
                <c:pt idx="230">
                  <c:v>138</c:v>
                </c:pt>
                <c:pt idx="231">
                  <c:v>136</c:v>
                </c:pt>
                <c:pt idx="232">
                  <c:v>98</c:v>
                </c:pt>
                <c:pt idx="233">
                  <c:v>153</c:v>
                </c:pt>
                <c:pt idx="234">
                  <c:v>120</c:v>
                </c:pt>
                <c:pt idx="235">
                  <c:v>101</c:v>
                </c:pt>
                <c:pt idx="236">
                  <c:v>91</c:v>
                </c:pt>
                <c:pt idx="237">
                  <c:v>108</c:v>
                </c:pt>
                <c:pt idx="238">
                  <c:v>112</c:v>
                </c:pt>
                <c:pt idx="239">
                  <c:v>100</c:v>
                </c:pt>
                <c:pt idx="240">
                  <c:v>108</c:v>
                </c:pt>
                <c:pt idx="241">
                  <c:v>114</c:v>
                </c:pt>
                <c:pt idx="242">
                  <c:v>119</c:v>
                </c:pt>
                <c:pt idx="243">
                  <c:v>142</c:v>
                </c:pt>
                <c:pt idx="244">
                  <c:v>125</c:v>
                </c:pt>
                <c:pt idx="245">
                  <c:v>126</c:v>
                </c:pt>
                <c:pt idx="246">
                  <c:v>119</c:v>
                </c:pt>
                <c:pt idx="247">
                  <c:v>170</c:v>
                </c:pt>
                <c:pt idx="248">
                  <c:v>85</c:v>
                </c:pt>
                <c:pt idx="249">
                  <c:v>119</c:v>
                </c:pt>
                <c:pt idx="250">
                  <c:v>102</c:v>
                </c:pt>
                <c:pt idx="251">
                  <c:v>103</c:v>
                </c:pt>
                <c:pt idx="252">
                  <c:v>120</c:v>
                </c:pt>
                <c:pt idx="253">
                  <c:v>127</c:v>
                </c:pt>
                <c:pt idx="254">
                  <c:v>105</c:v>
                </c:pt>
                <c:pt idx="255">
                  <c:v>121</c:v>
                </c:pt>
                <c:pt idx="256">
                  <c:v>114</c:v>
                </c:pt>
                <c:pt idx="257">
                  <c:v>129</c:v>
                </c:pt>
                <c:pt idx="258">
                  <c:v>171</c:v>
                </c:pt>
                <c:pt idx="259">
                  <c:v>120</c:v>
                </c:pt>
                <c:pt idx="260">
                  <c:v>165</c:v>
                </c:pt>
                <c:pt idx="261">
                  <c:v>82</c:v>
                </c:pt>
                <c:pt idx="262">
                  <c:v>115</c:v>
                </c:pt>
                <c:pt idx="263">
                  <c:v>194</c:v>
                </c:pt>
                <c:pt idx="264">
                  <c:v>84</c:v>
                </c:pt>
                <c:pt idx="265">
                  <c:v>97</c:v>
                </c:pt>
                <c:pt idx="266">
                  <c:v>151</c:v>
                </c:pt>
                <c:pt idx="267">
                  <c:v>136</c:v>
                </c:pt>
                <c:pt idx="268">
                  <c:v>127</c:v>
                </c:pt>
                <c:pt idx="269">
                  <c:v>171</c:v>
                </c:pt>
                <c:pt idx="270">
                  <c:v>145</c:v>
                </c:pt>
                <c:pt idx="271">
                  <c:v>174</c:v>
                </c:pt>
                <c:pt idx="272">
                  <c:v>144</c:v>
                </c:pt>
                <c:pt idx="273">
                  <c:v>119</c:v>
                </c:pt>
                <c:pt idx="274">
                  <c:v>153</c:v>
                </c:pt>
                <c:pt idx="275">
                  <c:v>140</c:v>
                </c:pt>
                <c:pt idx="276">
                  <c:v>176</c:v>
                </c:pt>
                <c:pt idx="277">
                  <c:v>141</c:v>
                </c:pt>
                <c:pt idx="278">
                  <c:v>106</c:v>
                </c:pt>
                <c:pt idx="279">
                  <c:v>98</c:v>
                </c:pt>
                <c:pt idx="280">
                  <c:v>116</c:v>
                </c:pt>
                <c:pt idx="281">
                  <c:v>115</c:v>
                </c:pt>
                <c:pt idx="282">
                  <c:v>165</c:v>
                </c:pt>
                <c:pt idx="283">
                  <c:v>91</c:v>
                </c:pt>
                <c:pt idx="284">
                  <c:v>78</c:v>
                </c:pt>
                <c:pt idx="285">
                  <c:v>103</c:v>
                </c:pt>
                <c:pt idx="286">
                  <c:v>131</c:v>
                </c:pt>
                <c:pt idx="287">
                  <c:v>104</c:v>
                </c:pt>
                <c:pt idx="288">
                  <c:v>101</c:v>
                </c:pt>
                <c:pt idx="289">
                  <c:v>111</c:v>
                </c:pt>
                <c:pt idx="290">
                  <c:v>102</c:v>
                </c:pt>
                <c:pt idx="291">
                  <c:v>103</c:v>
                </c:pt>
                <c:pt idx="292">
                  <c:v>121</c:v>
                </c:pt>
                <c:pt idx="293">
                  <c:v>143</c:v>
                </c:pt>
                <c:pt idx="294">
                  <c:v>240</c:v>
                </c:pt>
                <c:pt idx="295">
                  <c:v>121</c:v>
                </c:pt>
                <c:pt idx="296">
                  <c:v>129</c:v>
                </c:pt>
                <c:pt idx="297">
                  <c:v>172</c:v>
                </c:pt>
                <c:pt idx="298">
                  <c:v>101</c:v>
                </c:pt>
                <c:pt idx="299">
                  <c:v>87</c:v>
                </c:pt>
                <c:pt idx="300">
                  <c:v>101</c:v>
                </c:pt>
                <c:pt idx="301">
                  <c:v>95</c:v>
                </c:pt>
                <c:pt idx="302">
                  <c:v>102</c:v>
                </c:pt>
                <c:pt idx="303">
                  <c:v>131</c:v>
                </c:pt>
                <c:pt idx="304">
                  <c:v>114</c:v>
                </c:pt>
                <c:pt idx="305">
                  <c:v>94</c:v>
                </c:pt>
                <c:pt idx="306">
                  <c:v>122</c:v>
                </c:pt>
                <c:pt idx="307">
                  <c:v>95</c:v>
                </c:pt>
                <c:pt idx="308">
                  <c:v>115</c:v>
                </c:pt>
                <c:pt idx="309">
                  <c:v>88</c:v>
                </c:pt>
                <c:pt idx="310">
                  <c:v>110</c:v>
                </c:pt>
                <c:pt idx="311">
                  <c:v>130</c:v>
                </c:pt>
                <c:pt idx="312">
                  <c:v>216</c:v>
                </c:pt>
                <c:pt idx="313">
                  <c:v>146</c:v>
                </c:pt>
                <c:pt idx="314">
                  <c:v>85</c:v>
                </c:pt>
                <c:pt idx="315">
                  <c:v>93</c:v>
                </c:pt>
                <c:pt idx="316">
                  <c:v>152</c:v>
                </c:pt>
                <c:pt idx="317">
                  <c:v>85</c:v>
                </c:pt>
                <c:pt idx="318">
                  <c:v>126</c:v>
                </c:pt>
                <c:pt idx="319">
                  <c:v>146</c:v>
                </c:pt>
                <c:pt idx="320">
                  <c:v>89</c:v>
                </c:pt>
                <c:pt idx="321">
                  <c:v>88</c:v>
                </c:pt>
                <c:pt idx="322">
                  <c:v>105</c:v>
                </c:pt>
                <c:pt idx="323">
                  <c:v>135</c:v>
                </c:pt>
                <c:pt idx="324">
                  <c:v>100</c:v>
                </c:pt>
                <c:pt idx="325">
                  <c:v>192</c:v>
                </c:pt>
                <c:pt idx="326">
                  <c:v>172</c:v>
                </c:pt>
                <c:pt idx="327">
                  <c:v>102</c:v>
                </c:pt>
                <c:pt idx="328">
                  <c:v>100</c:v>
                </c:pt>
                <c:pt idx="329">
                  <c:v>119</c:v>
                </c:pt>
                <c:pt idx="330">
                  <c:v>92</c:v>
                </c:pt>
                <c:pt idx="331">
                  <c:v>105</c:v>
                </c:pt>
                <c:pt idx="332">
                  <c:v>107</c:v>
                </c:pt>
                <c:pt idx="333">
                  <c:v>101</c:v>
                </c:pt>
                <c:pt idx="334">
                  <c:v>115</c:v>
                </c:pt>
                <c:pt idx="335">
                  <c:v>124</c:v>
                </c:pt>
                <c:pt idx="336">
                  <c:v>118</c:v>
                </c:pt>
                <c:pt idx="337">
                  <c:v>98</c:v>
                </c:pt>
                <c:pt idx="338">
                  <c:v>82</c:v>
                </c:pt>
                <c:pt idx="339">
                  <c:v>98</c:v>
                </c:pt>
                <c:pt idx="340">
                  <c:v>90</c:v>
                </c:pt>
                <c:pt idx="341">
                  <c:v>130</c:v>
                </c:pt>
                <c:pt idx="342">
                  <c:v>90</c:v>
                </c:pt>
                <c:pt idx="343">
                  <c:v>94</c:v>
                </c:pt>
                <c:pt idx="344">
                  <c:v>114</c:v>
                </c:pt>
                <c:pt idx="345">
                  <c:v>94</c:v>
                </c:pt>
                <c:pt idx="346">
                  <c:v>151</c:v>
                </c:pt>
                <c:pt idx="347">
                  <c:v>88</c:v>
                </c:pt>
                <c:pt idx="348">
                  <c:v>121</c:v>
                </c:pt>
                <c:pt idx="349">
                  <c:v>158</c:v>
                </c:pt>
                <c:pt idx="350">
                  <c:v>128</c:v>
                </c:pt>
                <c:pt idx="351">
                  <c:v>128</c:v>
                </c:pt>
                <c:pt idx="352">
                  <c:v>95</c:v>
                </c:pt>
                <c:pt idx="353">
                  <c:v>121</c:v>
                </c:pt>
                <c:pt idx="354">
                  <c:v>113</c:v>
                </c:pt>
                <c:pt idx="355">
                  <c:v>106</c:v>
                </c:pt>
                <c:pt idx="356">
                  <c:v>146</c:v>
                </c:pt>
                <c:pt idx="357">
                  <c:v>88</c:v>
                </c:pt>
                <c:pt idx="358">
                  <c:v>150</c:v>
                </c:pt>
                <c:pt idx="359">
                  <c:v>119</c:v>
                </c:pt>
                <c:pt idx="360">
                  <c:v>128</c:v>
                </c:pt>
                <c:pt idx="361">
                  <c:v>106</c:v>
                </c:pt>
                <c:pt idx="362">
                  <c:v>117</c:v>
                </c:pt>
                <c:pt idx="363">
                  <c:v>129</c:v>
                </c:pt>
                <c:pt idx="364">
                  <c:v>116</c:v>
                </c:pt>
                <c:pt idx="365">
                  <c:v>114</c:v>
                </c:pt>
                <c:pt idx="366">
                  <c:v>114</c:v>
                </c:pt>
                <c:pt idx="367">
                  <c:v>96</c:v>
                </c:pt>
                <c:pt idx="368">
                  <c:v>132</c:v>
                </c:pt>
                <c:pt idx="369">
                  <c:v>104</c:v>
                </c:pt>
                <c:pt idx="370">
                  <c:v>111</c:v>
                </c:pt>
                <c:pt idx="371">
                  <c:v>138</c:v>
                </c:pt>
                <c:pt idx="372">
                  <c:v>100</c:v>
                </c:pt>
                <c:pt idx="373">
                  <c:v>129</c:v>
                </c:pt>
                <c:pt idx="374">
                  <c:v>144</c:v>
                </c:pt>
                <c:pt idx="375">
                  <c:v>140</c:v>
                </c:pt>
                <c:pt idx="376">
                  <c:v>113</c:v>
                </c:pt>
                <c:pt idx="377">
                  <c:v>106</c:v>
                </c:pt>
                <c:pt idx="378">
                  <c:v>143</c:v>
                </c:pt>
                <c:pt idx="379">
                  <c:v>108</c:v>
                </c:pt>
                <c:pt idx="380">
                  <c:v>108</c:v>
                </c:pt>
                <c:pt idx="381">
                  <c:v>124</c:v>
                </c:pt>
                <c:pt idx="382">
                  <c:v>116</c:v>
                </c:pt>
                <c:pt idx="383">
                  <c:v>110</c:v>
                </c:pt>
                <c:pt idx="384">
                  <c:v>91</c:v>
                </c:pt>
                <c:pt idx="385">
                  <c:v>107</c:v>
                </c:pt>
                <c:pt idx="386">
                  <c:v>115</c:v>
                </c:pt>
                <c:pt idx="387">
                  <c:v>100</c:v>
                </c:pt>
                <c:pt idx="388">
                  <c:v>104</c:v>
                </c:pt>
                <c:pt idx="389">
                  <c:v>138</c:v>
                </c:pt>
                <c:pt idx="390">
                  <c:v>140</c:v>
                </c:pt>
                <c:pt idx="391">
                  <c:v>120</c:v>
                </c:pt>
                <c:pt idx="392">
                  <c:v>122</c:v>
                </c:pt>
                <c:pt idx="393">
                  <c:v>83</c:v>
                </c:pt>
                <c:pt idx="394">
                  <c:v>139</c:v>
                </c:pt>
                <c:pt idx="395">
                  <c:v>131</c:v>
                </c:pt>
                <c:pt idx="396">
                  <c:v>104</c:v>
                </c:pt>
                <c:pt idx="397">
                  <c:v>130</c:v>
                </c:pt>
                <c:pt idx="398">
                  <c:v>145</c:v>
                </c:pt>
                <c:pt idx="399">
                  <c:v>104</c:v>
                </c:pt>
                <c:pt idx="400">
                  <c:v>97</c:v>
                </c:pt>
                <c:pt idx="401">
                  <c:v>178</c:v>
                </c:pt>
                <c:pt idx="402">
                  <c:v>108</c:v>
                </c:pt>
                <c:pt idx="403">
                  <c:v>106</c:v>
                </c:pt>
                <c:pt idx="404">
                  <c:v>112</c:v>
                </c:pt>
                <c:pt idx="405">
                  <c:v>135</c:v>
                </c:pt>
                <c:pt idx="406">
                  <c:v>109</c:v>
                </c:pt>
                <c:pt idx="407">
                  <c:v>86</c:v>
                </c:pt>
                <c:pt idx="408">
                  <c:v>95</c:v>
                </c:pt>
                <c:pt idx="409">
                  <c:v>107</c:v>
                </c:pt>
                <c:pt idx="410">
                  <c:v>88</c:v>
                </c:pt>
                <c:pt idx="411">
                  <c:v>120</c:v>
                </c:pt>
                <c:pt idx="412">
                  <c:v>162</c:v>
                </c:pt>
                <c:pt idx="413">
                  <c:v>123</c:v>
                </c:pt>
                <c:pt idx="414">
                  <c:v>101</c:v>
                </c:pt>
                <c:pt idx="415">
                  <c:v>113</c:v>
                </c:pt>
                <c:pt idx="416">
                  <c:v>110</c:v>
                </c:pt>
                <c:pt idx="417">
                  <c:v>142</c:v>
                </c:pt>
                <c:pt idx="418">
                  <c:v>102</c:v>
                </c:pt>
                <c:pt idx="419">
                  <c:v>126</c:v>
                </c:pt>
                <c:pt idx="420">
                  <c:v>83</c:v>
                </c:pt>
                <c:pt idx="421">
                  <c:v>85</c:v>
                </c:pt>
                <c:pt idx="422">
                  <c:v>120</c:v>
                </c:pt>
                <c:pt idx="423">
                  <c:v>116</c:v>
                </c:pt>
                <c:pt idx="424">
                  <c:v>113</c:v>
                </c:pt>
                <c:pt idx="425">
                  <c:v>87</c:v>
                </c:pt>
                <c:pt idx="426">
                  <c:v>101</c:v>
                </c:pt>
                <c:pt idx="427">
                  <c:v>110</c:v>
                </c:pt>
                <c:pt idx="428">
                  <c:v>128</c:v>
                </c:pt>
                <c:pt idx="429">
                  <c:v>138</c:v>
                </c:pt>
                <c:pt idx="430">
                  <c:v>88</c:v>
                </c:pt>
                <c:pt idx="431">
                  <c:v>91</c:v>
                </c:pt>
                <c:pt idx="432">
                  <c:v>138</c:v>
                </c:pt>
                <c:pt idx="433">
                  <c:v>99</c:v>
                </c:pt>
                <c:pt idx="434">
                  <c:v>117</c:v>
                </c:pt>
                <c:pt idx="435">
                  <c:v>117</c:v>
                </c:pt>
                <c:pt idx="436">
                  <c:v>123</c:v>
                </c:pt>
                <c:pt idx="437">
                  <c:v>118</c:v>
                </c:pt>
                <c:pt idx="438">
                  <c:v>154</c:v>
                </c:pt>
                <c:pt idx="439">
                  <c:v>118</c:v>
                </c:pt>
                <c:pt idx="440">
                  <c:v>90</c:v>
                </c:pt>
                <c:pt idx="441">
                  <c:v>113</c:v>
                </c:pt>
                <c:pt idx="442">
                  <c:v>88</c:v>
                </c:pt>
                <c:pt idx="443">
                  <c:v>93</c:v>
                </c:pt>
                <c:pt idx="444">
                  <c:v>104</c:v>
                </c:pt>
                <c:pt idx="445">
                  <c:v>135</c:v>
                </c:pt>
                <c:pt idx="446">
                  <c:v>134</c:v>
                </c:pt>
                <c:pt idx="447">
                  <c:v>98</c:v>
                </c:pt>
                <c:pt idx="448">
                  <c:v>83</c:v>
                </c:pt>
                <c:pt idx="449">
                  <c:v>102</c:v>
                </c:pt>
                <c:pt idx="450">
                  <c:v>130</c:v>
                </c:pt>
                <c:pt idx="451">
                  <c:v>129</c:v>
                </c:pt>
                <c:pt idx="452">
                  <c:v>89</c:v>
                </c:pt>
                <c:pt idx="453">
                  <c:v>74</c:v>
                </c:pt>
                <c:pt idx="454">
                  <c:v>96</c:v>
                </c:pt>
                <c:pt idx="455">
                  <c:v>114</c:v>
                </c:pt>
                <c:pt idx="456">
                  <c:v>99</c:v>
                </c:pt>
                <c:pt idx="457">
                  <c:v>129</c:v>
                </c:pt>
                <c:pt idx="458">
                  <c:v>113</c:v>
                </c:pt>
                <c:pt idx="459">
                  <c:v>90</c:v>
                </c:pt>
                <c:pt idx="460">
                  <c:v>118</c:v>
                </c:pt>
                <c:pt idx="461">
                  <c:v>106</c:v>
                </c:pt>
                <c:pt idx="462">
                  <c:v>89</c:v>
                </c:pt>
                <c:pt idx="463">
                  <c:v>145</c:v>
                </c:pt>
                <c:pt idx="464">
                  <c:v>114</c:v>
                </c:pt>
                <c:pt idx="465">
                  <c:v>119</c:v>
                </c:pt>
                <c:pt idx="466">
                  <c:v>91</c:v>
                </c:pt>
                <c:pt idx="467">
                  <c:v>118</c:v>
                </c:pt>
                <c:pt idx="468">
                  <c:v>116</c:v>
                </c:pt>
                <c:pt idx="469">
                  <c:v>177</c:v>
                </c:pt>
                <c:pt idx="470">
                  <c:v>97</c:v>
                </c:pt>
                <c:pt idx="471">
                  <c:v>106</c:v>
                </c:pt>
                <c:pt idx="472">
                  <c:v>106</c:v>
                </c:pt>
                <c:pt idx="473">
                  <c:v>94</c:v>
                </c:pt>
                <c:pt idx="474">
                  <c:v>105</c:v>
                </c:pt>
                <c:pt idx="475">
                  <c:v>135</c:v>
                </c:pt>
                <c:pt idx="476">
                  <c:v>73</c:v>
                </c:pt>
                <c:pt idx="477">
                  <c:v>94</c:v>
                </c:pt>
                <c:pt idx="478">
                  <c:v>95</c:v>
                </c:pt>
                <c:pt idx="479">
                  <c:v>124</c:v>
                </c:pt>
                <c:pt idx="480">
                  <c:v>136</c:v>
                </c:pt>
                <c:pt idx="481">
                  <c:v>91</c:v>
                </c:pt>
                <c:pt idx="482">
                  <c:v>107</c:v>
                </c:pt>
                <c:pt idx="483">
                  <c:v>108</c:v>
                </c:pt>
                <c:pt idx="484">
                  <c:v>99</c:v>
                </c:pt>
                <c:pt idx="485">
                  <c:v>87</c:v>
                </c:pt>
                <c:pt idx="486">
                  <c:v>110</c:v>
                </c:pt>
                <c:pt idx="487">
                  <c:v>98</c:v>
                </c:pt>
                <c:pt idx="488">
                  <c:v>154</c:v>
                </c:pt>
                <c:pt idx="489">
                  <c:v>129</c:v>
                </c:pt>
                <c:pt idx="490">
                  <c:v>86</c:v>
                </c:pt>
                <c:pt idx="491">
                  <c:v>109</c:v>
                </c:pt>
                <c:pt idx="492">
                  <c:v>104</c:v>
                </c:pt>
                <c:pt idx="493">
                  <c:v>110</c:v>
                </c:pt>
                <c:pt idx="494">
                  <c:v>136</c:v>
                </c:pt>
                <c:pt idx="495">
                  <c:v>115</c:v>
                </c:pt>
                <c:pt idx="496">
                  <c:v>99</c:v>
                </c:pt>
                <c:pt idx="497">
                  <c:v>117</c:v>
                </c:pt>
                <c:pt idx="498">
                  <c:v>125</c:v>
                </c:pt>
                <c:pt idx="499">
                  <c:v>110</c:v>
                </c:pt>
                <c:pt idx="500">
                  <c:v>125</c:v>
                </c:pt>
                <c:pt idx="501">
                  <c:v>102</c:v>
                </c:pt>
                <c:pt idx="502">
                  <c:v>128</c:v>
                </c:pt>
                <c:pt idx="503">
                  <c:v>124</c:v>
                </c:pt>
                <c:pt idx="504">
                  <c:v>102</c:v>
                </c:pt>
                <c:pt idx="505">
                  <c:v>90</c:v>
                </c:pt>
                <c:pt idx="506">
                  <c:v>130</c:v>
                </c:pt>
                <c:pt idx="507">
                  <c:v>118</c:v>
                </c:pt>
                <c:pt idx="508">
                  <c:v>163</c:v>
                </c:pt>
                <c:pt idx="509">
                  <c:v>142</c:v>
                </c:pt>
                <c:pt idx="510">
                  <c:v>100</c:v>
                </c:pt>
                <c:pt idx="511">
                  <c:v>116</c:v>
                </c:pt>
                <c:pt idx="512">
                  <c:v>131</c:v>
                </c:pt>
                <c:pt idx="513">
                  <c:v>91</c:v>
                </c:pt>
                <c:pt idx="514">
                  <c:v>123</c:v>
                </c:pt>
                <c:pt idx="515">
                  <c:v>134</c:v>
                </c:pt>
                <c:pt idx="516">
                  <c:v>148</c:v>
                </c:pt>
                <c:pt idx="517">
                  <c:v>110</c:v>
                </c:pt>
                <c:pt idx="518">
                  <c:v>113</c:v>
                </c:pt>
                <c:pt idx="519">
                  <c:v>94</c:v>
                </c:pt>
                <c:pt idx="520">
                  <c:v>116</c:v>
                </c:pt>
                <c:pt idx="521">
                  <c:v>99</c:v>
                </c:pt>
                <c:pt idx="522">
                  <c:v>113</c:v>
                </c:pt>
                <c:pt idx="523">
                  <c:v>106</c:v>
                </c:pt>
                <c:pt idx="524">
                  <c:v>91</c:v>
                </c:pt>
                <c:pt idx="525">
                  <c:v>128</c:v>
                </c:pt>
                <c:pt idx="526">
                  <c:v>98</c:v>
                </c:pt>
                <c:pt idx="527">
                  <c:v>134</c:v>
                </c:pt>
                <c:pt idx="528">
                  <c:v>97</c:v>
                </c:pt>
                <c:pt idx="529">
                  <c:v>112</c:v>
                </c:pt>
                <c:pt idx="530">
                  <c:v>153</c:v>
                </c:pt>
                <c:pt idx="531">
                  <c:v>110</c:v>
                </c:pt>
                <c:pt idx="532">
                  <c:v>122</c:v>
                </c:pt>
                <c:pt idx="533">
                  <c:v>87</c:v>
                </c:pt>
                <c:pt idx="534">
                  <c:v>178</c:v>
                </c:pt>
                <c:pt idx="535">
                  <c:v>125</c:v>
                </c:pt>
                <c:pt idx="536">
                  <c:v>87</c:v>
                </c:pt>
                <c:pt idx="537">
                  <c:v>152</c:v>
                </c:pt>
                <c:pt idx="538">
                  <c:v>116</c:v>
                </c:pt>
                <c:pt idx="539">
                  <c:v>108</c:v>
                </c:pt>
                <c:pt idx="540">
                  <c:v>85</c:v>
                </c:pt>
                <c:pt idx="541">
                  <c:v>106</c:v>
                </c:pt>
                <c:pt idx="542">
                  <c:v>93</c:v>
                </c:pt>
                <c:pt idx="543">
                  <c:v>117</c:v>
                </c:pt>
                <c:pt idx="544">
                  <c:v>116</c:v>
                </c:pt>
                <c:pt idx="545">
                  <c:v>132</c:v>
                </c:pt>
                <c:pt idx="546">
                  <c:v>92</c:v>
                </c:pt>
                <c:pt idx="547">
                  <c:v>139</c:v>
                </c:pt>
                <c:pt idx="548">
                  <c:v>153</c:v>
                </c:pt>
                <c:pt idx="549">
                  <c:v>142</c:v>
                </c:pt>
                <c:pt idx="550">
                  <c:v>101</c:v>
                </c:pt>
                <c:pt idx="551">
                  <c:v>124</c:v>
                </c:pt>
                <c:pt idx="552">
                  <c:v>117</c:v>
                </c:pt>
                <c:pt idx="553">
                  <c:v>141</c:v>
                </c:pt>
                <c:pt idx="554">
                  <c:v>110</c:v>
                </c:pt>
                <c:pt idx="555">
                  <c:v>109</c:v>
                </c:pt>
                <c:pt idx="556">
                  <c:v>88</c:v>
                </c:pt>
                <c:pt idx="557">
                  <c:v>124</c:v>
                </c:pt>
                <c:pt idx="558">
                  <c:v>119</c:v>
                </c:pt>
                <c:pt idx="559">
                  <c:v>103</c:v>
                </c:pt>
                <c:pt idx="560">
                  <c:v>116</c:v>
                </c:pt>
                <c:pt idx="561">
                  <c:v>125</c:v>
                </c:pt>
                <c:pt idx="562">
                  <c:v>125</c:v>
                </c:pt>
                <c:pt idx="563">
                  <c:v>146</c:v>
                </c:pt>
                <c:pt idx="564">
                  <c:v>118</c:v>
                </c:pt>
                <c:pt idx="565">
                  <c:v>171</c:v>
                </c:pt>
                <c:pt idx="566">
                  <c:v>136</c:v>
                </c:pt>
                <c:pt idx="567">
                  <c:v>92</c:v>
                </c:pt>
                <c:pt idx="568">
                  <c:v>116</c:v>
                </c:pt>
                <c:pt idx="569">
                  <c:v>127</c:v>
                </c:pt>
                <c:pt idx="570">
                  <c:v>136</c:v>
                </c:pt>
                <c:pt idx="571">
                  <c:v>111</c:v>
                </c:pt>
                <c:pt idx="572">
                  <c:v>116</c:v>
                </c:pt>
                <c:pt idx="573">
                  <c:v>113</c:v>
                </c:pt>
                <c:pt idx="574">
                  <c:v>97</c:v>
                </c:pt>
                <c:pt idx="575">
                  <c:v>88</c:v>
                </c:pt>
                <c:pt idx="576">
                  <c:v>136</c:v>
                </c:pt>
                <c:pt idx="577">
                  <c:v>125</c:v>
                </c:pt>
                <c:pt idx="578">
                  <c:v>116</c:v>
                </c:pt>
                <c:pt idx="579">
                  <c:v>98</c:v>
                </c:pt>
                <c:pt idx="580">
                  <c:v>97</c:v>
                </c:pt>
                <c:pt idx="581">
                  <c:v>95</c:v>
                </c:pt>
                <c:pt idx="582">
                  <c:v>133</c:v>
                </c:pt>
                <c:pt idx="583">
                  <c:v>106</c:v>
                </c:pt>
                <c:pt idx="584">
                  <c:v>116</c:v>
                </c:pt>
                <c:pt idx="585">
                  <c:v>115</c:v>
                </c:pt>
                <c:pt idx="586">
                  <c:v>99</c:v>
                </c:pt>
                <c:pt idx="587">
                  <c:v>124</c:v>
                </c:pt>
                <c:pt idx="588">
                  <c:v>124</c:v>
                </c:pt>
                <c:pt idx="589">
                  <c:v>124</c:v>
                </c:pt>
                <c:pt idx="590">
                  <c:v>87</c:v>
                </c:pt>
                <c:pt idx="591">
                  <c:v>105</c:v>
                </c:pt>
                <c:pt idx="592">
                  <c:v>125</c:v>
                </c:pt>
                <c:pt idx="593">
                  <c:v>141</c:v>
                </c:pt>
                <c:pt idx="594">
                  <c:v>121</c:v>
                </c:pt>
                <c:pt idx="595">
                  <c:v>111</c:v>
                </c:pt>
                <c:pt idx="596">
                  <c:v>157</c:v>
                </c:pt>
                <c:pt idx="597">
                  <c:v>128</c:v>
                </c:pt>
                <c:pt idx="598">
                  <c:v>105</c:v>
                </c:pt>
                <c:pt idx="599">
                  <c:v>113</c:v>
                </c:pt>
                <c:pt idx="600">
                  <c:v>121</c:v>
                </c:pt>
                <c:pt idx="601">
                  <c:v>102</c:v>
                </c:pt>
                <c:pt idx="602">
                  <c:v>169</c:v>
                </c:pt>
                <c:pt idx="603">
                  <c:v>132</c:v>
                </c:pt>
                <c:pt idx="604">
                  <c:v>127</c:v>
                </c:pt>
                <c:pt idx="605">
                  <c:v>103</c:v>
                </c:pt>
                <c:pt idx="606">
                  <c:v>136</c:v>
                </c:pt>
                <c:pt idx="607">
                  <c:v>150</c:v>
                </c:pt>
                <c:pt idx="608">
                  <c:v>136</c:v>
                </c:pt>
                <c:pt idx="609">
                  <c:v>140</c:v>
                </c:pt>
                <c:pt idx="610">
                  <c:v>113</c:v>
                </c:pt>
                <c:pt idx="611">
                  <c:v>104</c:v>
                </c:pt>
                <c:pt idx="612">
                  <c:v>158</c:v>
                </c:pt>
                <c:pt idx="613">
                  <c:v>119</c:v>
                </c:pt>
                <c:pt idx="614">
                  <c:v>106</c:v>
                </c:pt>
                <c:pt idx="615">
                  <c:v>136</c:v>
                </c:pt>
                <c:pt idx="616">
                  <c:v>95</c:v>
                </c:pt>
                <c:pt idx="617">
                  <c:v>137</c:v>
                </c:pt>
                <c:pt idx="618">
                  <c:v>130</c:v>
                </c:pt>
                <c:pt idx="619">
                  <c:v>124</c:v>
                </c:pt>
                <c:pt idx="620">
                  <c:v>108</c:v>
                </c:pt>
                <c:pt idx="621">
                  <c:v>104</c:v>
                </c:pt>
                <c:pt idx="622">
                  <c:v>129</c:v>
                </c:pt>
                <c:pt idx="623">
                  <c:v>117</c:v>
                </c:pt>
                <c:pt idx="624">
                  <c:v>99</c:v>
                </c:pt>
                <c:pt idx="625">
                  <c:v>159</c:v>
                </c:pt>
                <c:pt idx="626">
                  <c:v>118</c:v>
                </c:pt>
                <c:pt idx="627">
                  <c:v>105</c:v>
                </c:pt>
                <c:pt idx="628">
                  <c:v>103</c:v>
                </c:pt>
                <c:pt idx="629">
                  <c:v>122</c:v>
                </c:pt>
                <c:pt idx="630">
                  <c:v>143</c:v>
                </c:pt>
                <c:pt idx="631">
                  <c:v>96</c:v>
                </c:pt>
                <c:pt idx="632">
                  <c:v>111</c:v>
                </c:pt>
                <c:pt idx="633">
                  <c:v>121</c:v>
                </c:pt>
                <c:pt idx="634">
                  <c:v>135</c:v>
                </c:pt>
                <c:pt idx="635">
                  <c:v>101</c:v>
                </c:pt>
                <c:pt idx="636">
                  <c:v>151</c:v>
                </c:pt>
                <c:pt idx="637">
                  <c:v>131</c:v>
                </c:pt>
                <c:pt idx="638">
                  <c:v>100</c:v>
                </c:pt>
                <c:pt idx="639">
                  <c:v>92</c:v>
                </c:pt>
                <c:pt idx="640">
                  <c:v>130</c:v>
                </c:pt>
                <c:pt idx="641">
                  <c:v>100</c:v>
                </c:pt>
                <c:pt idx="642">
                  <c:v>102</c:v>
                </c:pt>
                <c:pt idx="643">
                  <c:v>121</c:v>
                </c:pt>
                <c:pt idx="644">
                  <c:v>147</c:v>
                </c:pt>
                <c:pt idx="645">
                  <c:v>94</c:v>
                </c:pt>
                <c:pt idx="646">
                  <c:v>94</c:v>
                </c:pt>
                <c:pt idx="647">
                  <c:v>127</c:v>
                </c:pt>
                <c:pt idx="648">
                  <c:v>212</c:v>
                </c:pt>
                <c:pt idx="649">
                  <c:v>141</c:v>
                </c:pt>
                <c:pt idx="650">
                  <c:v>98</c:v>
                </c:pt>
                <c:pt idx="651">
                  <c:v>116</c:v>
                </c:pt>
                <c:pt idx="652">
                  <c:v>114</c:v>
                </c:pt>
                <c:pt idx="653">
                  <c:v>87</c:v>
                </c:pt>
                <c:pt idx="654">
                  <c:v>125</c:v>
                </c:pt>
                <c:pt idx="655">
                  <c:v>187</c:v>
                </c:pt>
                <c:pt idx="656">
                  <c:v>93</c:v>
                </c:pt>
                <c:pt idx="657">
                  <c:v>95</c:v>
                </c:pt>
                <c:pt idx="658">
                  <c:v>117</c:v>
                </c:pt>
                <c:pt idx="659">
                  <c:v>106</c:v>
                </c:pt>
                <c:pt idx="660">
                  <c:v>115</c:v>
                </c:pt>
                <c:pt idx="661">
                  <c:v>189</c:v>
                </c:pt>
                <c:pt idx="662">
                  <c:v>81</c:v>
                </c:pt>
                <c:pt idx="663">
                  <c:v>149</c:v>
                </c:pt>
                <c:pt idx="664">
                  <c:v>119</c:v>
                </c:pt>
                <c:pt idx="665">
                  <c:v>130</c:v>
                </c:pt>
                <c:pt idx="666">
                  <c:v>116</c:v>
                </c:pt>
                <c:pt idx="667">
                  <c:v>103</c:v>
                </c:pt>
                <c:pt idx="668">
                  <c:v>99</c:v>
                </c:pt>
                <c:pt idx="669">
                  <c:v>92</c:v>
                </c:pt>
                <c:pt idx="670">
                  <c:v>109</c:v>
                </c:pt>
                <c:pt idx="671">
                  <c:v>87</c:v>
                </c:pt>
                <c:pt idx="672">
                  <c:v>111</c:v>
                </c:pt>
                <c:pt idx="673">
                  <c:v>101</c:v>
                </c:pt>
                <c:pt idx="674">
                  <c:v>83</c:v>
                </c:pt>
                <c:pt idx="675">
                  <c:v>113</c:v>
                </c:pt>
                <c:pt idx="676">
                  <c:v>107</c:v>
                </c:pt>
                <c:pt idx="677">
                  <c:v>94</c:v>
                </c:pt>
                <c:pt idx="678">
                  <c:v>132</c:v>
                </c:pt>
                <c:pt idx="679">
                  <c:v>140</c:v>
                </c:pt>
                <c:pt idx="680">
                  <c:v>125</c:v>
                </c:pt>
                <c:pt idx="681">
                  <c:v>111</c:v>
                </c:pt>
                <c:pt idx="682">
                  <c:v>156</c:v>
                </c:pt>
                <c:pt idx="683">
                  <c:v>170</c:v>
                </c:pt>
                <c:pt idx="684">
                  <c:v>120</c:v>
                </c:pt>
                <c:pt idx="685">
                  <c:v>100</c:v>
                </c:pt>
                <c:pt idx="686">
                  <c:v>115</c:v>
                </c:pt>
                <c:pt idx="687">
                  <c:v>130</c:v>
                </c:pt>
                <c:pt idx="688">
                  <c:v>105</c:v>
                </c:pt>
                <c:pt idx="689">
                  <c:v>111</c:v>
                </c:pt>
                <c:pt idx="690">
                  <c:v>106</c:v>
                </c:pt>
                <c:pt idx="691">
                  <c:v>89</c:v>
                </c:pt>
                <c:pt idx="692">
                  <c:v>100</c:v>
                </c:pt>
                <c:pt idx="693">
                  <c:v>91</c:v>
                </c:pt>
                <c:pt idx="694">
                  <c:v>146</c:v>
                </c:pt>
                <c:pt idx="695">
                  <c:v>101</c:v>
                </c:pt>
                <c:pt idx="696">
                  <c:v>94</c:v>
                </c:pt>
                <c:pt idx="697">
                  <c:v>132</c:v>
                </c:pt>
                <c:pt idx="698">
                  <c:v>115</c:v>
                </c:pt>
                <c:pt idx="699">
                  <c:v>92</c:v>
                </c:pt>
                <c:pt idx="700">
                  <c:v>124</c:v>
                </c:pt>
                <c:pt idx="701">
                  <c:v>119</c:v>
                </c:pt>
                <c:pt idx="702">
                  <c:v>93</c:v>
                </c:pt>
                <c:pt idx="703">
                  <c:v>98</c:v>
                </c:pt>
                <c:pt idx="704">
                  <c:v>92</c:v>
                </c:pt>
                <c:pt idx="705">
                  <c:v>105</c:v>
                </c:pt>
                <c:pt idx="706">
                  <c:v>124</c:v>
                </c:pt>
                <c:pt idx="707">
                  <c:v>99</c:v>
                </c:pt>
                <c:pt idx="708">
                  <c:v>116</c:v>
                </c:pt>
                <c:pt idx="709">
                  <c:v>124</c:v>
                </c:pt>
                <c:pt idx="710">
                  <c:v>96</c:v>
                </c:pt>
                <c:pt idx="711">
                  <c:v>104</c:v>
                </c:pt>
                <c:pt idx="712">
                  <c:v>100</c:v>
                </c:pt>
                <c:pt idx="713">
                  <c:v>115</c:v>
                </c:pt>
                <c:pt idx="714">
                  <c:v>101</c:v>
                </c:pt>
                <c:pt idx="715">
                  <c:v>113</c:v>
                </c:pt>
                <c:pt idx="716">
                  <c:v>100</c:v>
                </c:pt>
                <c:pt idx="717">
                  <c:v>134</c:v>
                </c:pt>
                <c:pt idx="718">
                  <c:v>125</c:v>
                </c:pt>
                <c:pt idx="719">
                  <c:v>107</c:v>
                </c:pt>
                <c:pt idx="720">
                  <c:v>91</c:v>
                </c:pt>
                <c:pt idx="721">
                  <c:v>116</c:v>
                </c:pt>
                <c:pt idx="722">
                  <c:v>100</c:v>
                </c:pt>
                <c:pt idx="723">
                  <c:v>117</c:v>
                </c:pt>
                <c:pt idx="724">
                  <c:v>110</c:v>
                </c:pt>
                <c:pt idx="725">
                  <c:v>96</c:v>
                </c:pt>
                <c:pt idx="726">
                  <c:v>101</c:v>
                </c:pt>
                <c:pt idx="727">
                  <c:v>111</c:v>
                </c:pt>
                <c:pt idx="728">
                  <c:v>117</c:v>
                </c:pt>
                <c:pt idx="729">
                  <c:v>126</c:v>
                </c:pt>
                <c:pt idx="730">
                  <c:v>152</c:v>
                </c:pt>
                <c:pt idx="731">
                  <c:v>101</c:v>
                </c:pt>
                <c:pt idx="732">
                  <c:v>87</c:v>
                </c:pt>
                <c:pt idx="733">
                  <c:v>85</c:v>
                </c:pt>
                <c:pt idx="734">
                  <c:v>130</c:v>
                </c:pt>
                <c:pt idx="735">
                  <c:v>173</c:v>
                </c:pt>
                <c:pt idx="736">
                  <c:v>104</c:v>
                </c:pt>
                <c:pt idx="737">
                  <c:v>121</c:v>
                </c:pt>
                <c:pt idx="738">
                  <c:v>140</c:v>
                </c:pt>
                <c:pt idx="739">
                  <c:v>131</c:v>
                </c:pt>
                <c:pt idx="740">
                  <c:v>118</c:v>
                </c:pt>
                <c:pt idx="741">
                  <c:v>130</c:v>
                </c:pt>
                <c:pt idx="742">
                  <c:v>90</c:v>
                </c:pt>
                <c:pt idx="743">
                  <c:v>103</c:v>
                </c:pt>
                <c:pt idx="744">
                  <c:v>122</c:v>
                </c:pt>
                <c:pt idx="745">
                  <c:v>106</c:v>
                </c:pt>
                <c:pt idx="746">
                  <c:v>103</c:v>
                </c:pt>
                <c:pt idx="747">
                  <c:v>107</c:v>
                </c:pt>
                <c:pt idx="748">
                  <c:v>156</c:v>
                </c:pt>
                <c:pt idx="749">
                  <c:v>127</c:v>
                </c:pt>
                <c:pt idx="750">
                  <c:v>132</c:v>
                </c:pt>
                <c:pt idx="751">
                  <c:v>108</c:v>
                </c:pt>
                <c:pt idx="752">
                  <c:v>133</c:v>
                </c:pt>
                <c:pt idx="753">
                  <c:v>103</c:v>
                </c:pt>
                <c:pt idx="754">
                  <c:v>95</c:v>
                </c:pt>
                <c:pt idx="755">
                  <c:v>87</c:v>
                </c:pt>
                <c:pt idx="756">
                  <c:v>114</c:v>
                </c:pt>
                <c:pt idx="757">
                  <c:v>103</c:v>
                </c:pt>
                <c:pt idx="758">
                  <c:v>125</c:v>
                </c:pt>
                <c:pt idx="759">
                  <c:v>97</c:v>
                </c:pt>
                <c:pt idx="760">
                  <c:v>125</c:v>
                </c:pt>
                <c:pt idx="761">
                  <c:v>136</c:v>
                </c:pt>
                <c:pt idx="762">
                  <c:v>116</c:v>
                </c:pt>
                <c:pt idx="763">
                  <c:v>103</c:v>
                </c:pt>
                <c:pt idx="764">
                  <c:v>97</c:v>
                </c:pt>
                <c:pt idx="765">
                  <c:v>96</c:v>
                </c:pt>
                <c:pt idx="766">
                  <c:v>131</c:v>
                </c:pt>
                <c:pt idx="767">
                  <c:v>95</c:v>
                </c:pt>
                <c:pt idx="768">
                  <c:v>86</c:v>
                </c:pt>
                <c:pt idx="769">
                  <c:v>142</c:v>
                </c:pt>
                <c:pt idx="770">
                  <c:v>92</c:v>
                </c:pt>
                <c:pt idx="771">
                  <c:v>108</c:v>
                </c:pt>
                <c:pt idx="772">
                  <c:v>84</c:v>
                </c:pt>
                <c:pt idx="773">
                  <c:v>188</c:v>
                </c:pt>
                <c:pt idx="774">
                  <c:v>95</c:v>
                </c:pt>
                <c:pt idx="775">
                  <c:v>118</c:v>
                </c:pt>
                <c:pt idx="776">
                  <c:v>92</c:v>
                </c:pt>
                <c:pt idx="777">
                  <c:v>74</c:v>
                </c:pt>
                <c:pt idx="778">
                  <c:v>134</c:v>
                </c:pt>
                <c:pt idx="779">
                  <c:v>101</c:v>
                </c:pt>
                <c:pt idx="780">
                  <c:v>100</c:v>
                </c:pt>
                <c:pt idx="781">
                  <c:v>132</c:v>
                </c:pt>
                <c:pt idx="782">
                  <c:v>105</c:v>
                </c:pt>
                <c:pt idx="783">
                  <c:v>123</c:v>
                </c:pt>
                <c:pt idx="784">
                  <c:v>117</c:v>
                </c:pt>
                <c:pt idx="785">
                  <c:v>98</c:v>
                </c:pt>
                <c:pt idx="786">
                  <c:v>128</c:v>
                </c:pt>
                <c:pt idx="787">
                  <c:v>114</c:v>
                </c:pt>
                <c:pt idx="788">
                  <c:v>111</c:v>
                </c:pt>
                <c:pt idx="789">
                  <c:v>85</c:v>
                </c:pt>
                <c:pt idx="790">
                  <c:v>137</c:v>
                </c:pt>
                <c:pt idx="791">
                  <c:v>97</c:v>
                </c:pt>
                <c:pt idx="792">
                  <c:v>104</c:v>
                </c:pt>
                <c:pt idx="793">
                  <c:v>110</c:v>
                </c:pt>
                <c:pt idx="794">
                  <c:v>133</c:v>
                </c:pt>
                <c:pt idx="795">
                  <c:v>94</c:v>
                </c:pt>
                <c:pt idx="796">
                  <c:v>104</c:v>
                </c:pt>
                <c:pt idx="797">
                  <c:v>91</c:v>
                </c:pt>
                <c:pt idx="798">
                  <c:v>145</c:v>
                </c:pt>
                <c:pt idx="799">
                  <c:v>135</c:v>
                </c:pt>
                <c:pt idx="800">
                  <c:v>122</c:v>
                </c:pt>
                <c:pt idx="801">
                  <c:v>110</c:v>
                </c:pt>
                <c:pt idx="802">
                  <c:v>95</c:v>
                </c:pt>
                <c:pt idx="803">
                  <c:v>102</c:v>
                </c:pt>
                <c:pt idx="804">
                  <c:v>94</c:v>
                </c:pt>
                <c:pt idx="805">
                  <c:v>126</c:v>
                </c:pt>
                <c:pt idx="806">
                  <c:v>118</c:v>
                </c:pt>
                <c:pt idx="807">
                  <c:v>99</c:v>
                </c:pt>
                <c:pt idx="808">
                  <c:v>88</c:v>
                </c:pt>
                <c:pt idx="809">
                  <c:v>141</c:v>
                </c:pt>
                <c:pt idx="810">
                  <c:v>107</c:v>
                </c:pt>
                <c:pt idx="811">
                  <c:v>116</c:v>
                </c:pt>
                <c:pt idx="812">
                  <c:v>143</c:v>
                </c:pt>
                <c:pt idx="813">
                  <c:v>114</c:v>
                </c:pt>
                <c:pt idx="814">
                  <c:v>93</c:v>
                </c:pt>
                <c:pt idx="815">
                  <c:v>119</c:v>
                </c:pt>
                <c:pt idx="816">
                  <c:v>119</c:v>
                </c:pt>
                <c:pt idx="817">
                  <c:v>133</c:v>
                </c:pt>
                <c:pt idx="818">
                  <c:v>117</c:v>
                </c:pt>
                <c:pt idx="819">
                  <c:v>123</c:v>
                </c:pt>
                <c:pt idx="820">
                  <c:v>92</c:v>
                </c:pt>
                <c:pt idx="821">
                  <c:v>170</c:v>
                </c:pt>
                <c:pt idx="822">
                  <c:v>123</c:v>
                </c:pt>
                <c:pt idx="823">
                  <c:v>110</c:v>
                </c:pt>
                <c:pt idx="824">
                  <c:v>116</c:v>
                </c:pt>
                <c:pt idx="825">
                  <c:v>121</c:v>
                </c:pt>
                <c:pt idx="826">
                  <c:v>128</c:v>
                </c:pt>
                <c:pt idx="827">
                  <c:v>99</c:v>
                </c:pt>
                <c:pt idx="828">
                  <c:v>94</c:v>
                </c:pt>
                <c:pt idx="829">
                  <c:v>127</c:v>
                </c:pt>
                <c:pt idx="830">
                  <c:v>89</c:v>
                </c:pt>
                <c:pt idx="831">
                  <c:v>123</c:v>
                </c:pt>
                <c:pt idx="832">
                  <c:v>135</c:v>
                </c:pt>
                <c:pt idx="833">
                  <c:v>118</c:v>
                </c:pt>
                <c:pt idx="834">
                  <c:v>189</c:v>
                </c:pt>
                <c:pt idx="835">
                  <c:v>124</c:v>
                </c:pt>
                <c:pt idx="836">
                  <c:v>141</c:v>
                </c:pt>
                <c:pt idx="837">
                  <c:v>157</c:v>
                </c:pt>
                <c:pt idx="838">
                  <c:v>106</c:v>
                </c:pt>
                <c:pt idx="839">
                  <c:v>108</c:v>
                </c:pt>
                <c:pt idx="840">
                  <c:v>125</c:v>
                </c:pt>
                <c:pt idx="841">
                  <c:v>107</c:v>
                </c:pt>
                <c:pt idx="842">
                  <c:v>215</c:v>
                </c:pt>
                <c:pt idx="843">
                  <c:v>118</c:v>
                </c:pt>
                <c:pt idx="844">
                  <c:v>118</c:v>
                </c:pt>
                <c:pt idx="845">
                  <c:v>178</c:v>
                </c:pt>
                <c:pt idx="846">
                  <c:v>92</c:v>
                </c:pt>
                <c:pt idx="847">
                  <c:v>104</c:v>
                </c:pt>
                <c:pt idx="848">
                  <c:v>116</c:v>
                </c:pt>
                <c:pt idx="849">
                  <c:v>90</c:v>
                </c:pt>
                <c:pt idx="850">
                  <c:v>130</c:v>
                </c:pt>
                <c:pt idx="851">
                  <c:v>90</c:v>
                </c:pt>
                <c:pt idx="852">
                  <c:v>106</c:v>
                </c:pt>
                <c:pt idx="853">
                  <c:v>155</c:v>
                </c:pt>
                <c:pt idx="854">
                  <c:v>139</c:v>
                </c:pt>
                <c:pt idx="855">
                  <c:v>112</c:v>
                </c:pt>
                <c:pt idx="856">
                  <c:v>139</c:v>
                </c:pt>
                <c:pt idx="857">
                  <c:v>115</c:v>
                </c:pt>
                <c:pt idx="858">
                  <c:v>143</c:v>
                </c:pt>
                <c:pt idx="859">
                  <c:v>96</c:v>
                </c:pt>
                <c:pt idx="860">
                  <c:v>112</c:v>
                </c:pt>
                <c:pt idx="861">
                  <c:v>131</c:v>
                </c:pt>
                <c:pt idx="862">
                  <c:v>116</c:v>
                </c:pt>
                <c:pt idx="863">
                  <c:v>112</c:v>
                </c:pt>
                <c:pt idx="864">
                  <c:v>123</c:v>
                </c:pt>
                <c:pt idx="865">
                  <c:v>104</c:v>
                </c:pt>
                <c:pt idx="866">
                  <c:v>107</c:v>
                </c:pt>
                <c:pt idx="867">
                  <c:v>124</c:v>
                </c:pt>
                <c:pt idx="868">
                  <c:v>96</c:v>
                </c:pt>
                <c:pt idx="869">
                  <c:v>125</c:v>
                </c:pt>
                <c:pt idx="870">
                  <c:v>129</c:v>
                </c:pt>
                <c:pt idx="871">
                  <c:v>90</c:v>
                </c:pt>
                <c:pt idx="872">
                  <c:v>109</c:v>
                </c:pt>
                <c:pt idx="873">
                  <c:v>121</c:v>
                </c:pt>
                <c:pt idx="874">
                  <c:v>95</c:v>
                </c:pt>
                <c:pt idx="875">
                  <c:v>118</c:v>
                </c:pt>
                <c:pt idx="876">
                  <c:v>80</c:v>
                </c:pt>
                <c:pt idx="877">
                  <c:v>99</c:v>
                </c:pt>
                <c:pt idx="878">
                  <c:v>133</c:v>
                </c:pt>
                <c:pt idx="879">
                  <c:v>127</c:v>
                </c:pt>
                <c:pt idx="880">
                  <c:v>106</c:v>
                </c:pt>
                <c:pt idx="881">
                  <c:v>98</c:v>
                </c:pt>
                <c:pt idx="882">
                  <c:v>132</c:v>
                </c:pt>
                <c:pt idx="883">
                  <c:v>114</c:v>
                </c:pt>
                <c:pt idx="884">
                  <c:v>101</c:v>
                </c:pt>
                <c:pt idx="885">
                  <c:v>113</c:v>
                </c:pt>
                <c:pt idx="886">
                  <c:v>98</c:v>
                </c:pt>
                <c:pt idx="887">
                  <c:v>124</c:v>
                </c:pt>
                <c:pt idx="888">
                  <c:v>109</c:v>
                </c:pt>
                <c:pt idx="889">
                  <c:v>128</c:v>
                </c:pt>
                <c:pt idx="890">
                  <c:v>144</c:v>
                </c:pt>
                <c:pt idx="891">
                  <c:v>95</c:v>
                </c:pt>
                <c:pt idx="892">
                  <c:v>105</c:v>
                </c:pt>
                <c:pt idx="893">
                  <c:v>121</c:v>
                </c:pt>
                <c:pt idx="894">
                  <c:v>125</c:v>
                </c:pt>
                <c:pt idx="895">
                  <c:v>129</c:v>
                </c:pt>
                <c:pt idx="896">
                  <c:v>132</c:v>
                </c:pt>
                <c:pt idx="897">
                  <c:v>118</c:v>
                </c:pt>
                <c:pt idx="898">
                  <c:v>113</c:v>
                </c:pt>
                <c:pt idx="899">
                  <c:v>140</c:v>
                </c:pt>
                <c:pt idx="900">
                  <c:v>89</c:v>
                </c:pt>
                <c:pt idx="901">
                  <c:v>104</c:v>
                </c:pt>
                <c:pt idx="902">
                  <c:v>106</c:v>
                </c:pt>
                <c:pt idx="903">
                  <c:v>141</c:v>
                </c:pt>
                <c:pt idx="904">
                  <c:v>124</c:v>
                </c:pt>
                <c:pt idx="905">
                  <c:v>98</c:v>
                </c:pt>
                <c:pt idx="906">
                  <c:v>108</c:v>
                </c:pt>
                <c:pt idx="907">
                  <c:v>114</c:v>
                </c:pt>
                <c:pt idx="908">
                  <c:v>101</c:v>
                </c:pt>
                <c:pt idx="909">
                  <c:v>93</c:v>
                </c:pt>
                <c:pt idx="910">
                  <c:v>119</c:v>
                </c:pt>
                <c:pt idx="911">
                  <c:v>119</c:v>
                </c:pt>
                <c:pt idx="912">
                  <c:v>99</c:v>
                </c:pt>
                <c:pt idx="913">
                  <c:v>137</c:v>
                </c:pt>
                <c:pt idx="914">
                  <c:v>117</c:v>
                </c:pt>
                <c:pt idx="915">
                  <c:v>129</c:v>
                </c:pt>
                <c:pt idx="916">
                  <c:v>115</c:v>
                </c:pt>
                <c:pt idx="917">
                  <c:v>132</c:v>
                </c:pt>
                <c:pt idx="918">
                  <c:v>131</c:v>
                </c:pt>
                <c:pt idx="919">
                  <c:v>95</c:v>
                </c:pt>
                <c:pt idx="920">
                  <c:v>125</c:v>
                </c:pt>
                <c:pt idx="921">
                  <c:v>98</c:v>
                </c:pt>
                <c:pt idx="922">
                  <c:v>110</c:v>
                </c:pt>
                <c:pt idx="923">
                  <c:v>118</c:v>
                </c:pt>
                <c:pt idx="924">
                  <c:v>101</c:v>
                </c:pt>
                <c:pt idx="925">
                  <c:v>90</c:v>
                </c:pt>
                <c:pt idx="926">
                  <c:v>119</c:v>
                </c:pt>
                <c:pt idx="927">
                  <c:v>130</c:v>
                </c:pt>
                <c:pt idx="928">
                  <c:v>100</c:v>
                </c:pt>
                <c:pt idx="929">
                  <c:v>114</c:v>
                </c:pt>
                <c:pt idx="930">
                  <c:v>96</c:v>
                </c:pt>
                <c:pt idx="931">
                  <c:v>110</c:v>
                </c:pt>
                <c:pt idx="932">
                  <c:v>158</c:v>
                </c:pt>
                <c:pt idx="933">
                  <c:v>102</c:v>
                </c:pt>
                <c:pt idx="934">
                  <c:v>84</c:v>
                </c:pt>
                <c:pt idx="935">
                  <c:v>99</c:v>
                </c:pt>
                <c:pt idx="936">
                  <c:v>108</c:v>
                </c:pt>
                <c:pt idx="937">
                  <c:v>127</c:v>
                </c:pt>
                <c:pt idx="938">
                  <c:v>95</c:v>
                </c:pt>
                <c:pt idx="939">
                  <c:v>124</c:v>
                </c:pt>
                <c:pt idx="940">
                  <c:v>109</c:v>
                </c:pt>
                <c:pt idx="941">
                  <c:v>102</c:v>
                </c:pt>
                <c:pt idx="942">
                  <c:v>104</c:v>
                </c:pt>
                <c:pt idx="943">
                  <c:v>96</c:v>
                </c:pt>
                <c:pt idx="944">
                  <c:v>85</c:v>
                </c:pt>
                <c:pt idx="945">
                  <c:v>190</c:v>
                </c:pt>
                <c:pt idx="946">
                  <c:v>127</c:v>
                </c:pt>
                <c:pt idx="947">
                  <c:v>120</c:v>
                </c:pt>
                <c:pt idx="948">
                  <c:v>118</c:v>
                </c:pt>
                <c:pt idx="949">
                  <c:v>112</c:v>
                </c:pt>
                <c:pt idx="950">
                  <c:v>114</c:v>
                </c:pt>
                <c:pt idx="951">
                  <c:v>137</c:v>
                </c:pt>
                <c:pt idx="952">
                  <c:v>112</c:v>
                </c:pt>
                <c:pt idx="953">
                  <c:v>120</c:v>
                </c:pt>
                <c:pt idx="954">
                  <c:v>123</c:v>
                </c:pt>
                <c:pt idx="955">
                  <c:v>93</c:v>
                </c:pt>
                <c:pt idx="956">
                  <c:v>122</c:v>
                </c:pt>
                <c:pt idx="957">
                  <c:v>115</c:v>
                </c:pt>
                <c:pt idx="958">
                  <c:v>123</c:v>
                </c:pt>
                <c:pt idx="959">
                  <c:v>96</c:v>
                </c:pt>
                <c:pt idx="960">
                  <c:v>105</c:v>
                </c:pt>
                <c:pt idx="961">
                  <c:v>113</c:v>
                </c:pt>
                <c:pt idx="962">
                  <c:v>132</c:v>
                </c:pt>
                <c:pt idx="963">
                  <c:v>105</c:v>
                </c:pt>
                <c:pt idx="964">
                  <c:v>102</c:v>
                </c:pt>
                <c:pt idx="965">
                  <c:v>118</c:v>
                </c:pt>
                <c:pt idx="966">
                  <c:v>111</c:v>
                </c:pt>
                <c:pt idx="967">
                  <c:v>81</c:v>
                </c:pt>
                <c:pt idx="968">
                  <c:v>116</c:v>
                </c:pt>
                <c:pt idx="969">
                  <c:v>86</c:v>
                </c:pt>
                <c:pt idx="970">
                  <c:v>91</c:v>
                </c:pt>
                <c:pt idx="971">
                  <c:v>98</c:v>
                </c:pt>
                <c:pt idx="972">
                  <c:v>84</c:v>
                </c:pt>
                <c:pt idx="973">
                  <c:v>109</c:v>
                </c:pt>
                <c:pt idx="974">
                  <c:v>93</c:v>
                </c:pt>
                <c:pt idx="975">
                  <c:v>113</c:v>
                </c:pt>
                <c:pt idx="976">
                  <c:v>141</c:v>
                </c:pt>
                <c:pt idx="977">
                  <c:v>119</c:v>
                </c:pt>
                <c:pt idx="978">
                  <c:v>97</c:v>
                </c:pt>
                <c:pt idx="979">
                  <c:v>117</c:v>
                </c:pt>
                <c:pt idx="980">
                  <c:v>101</c:v>
                </c:pt>
                <c:pt idx="981">
                  <c:v>153</c:v>
                </c:pt>
                <c:pt idx="982">
                  <c:v>122</c:v>
                </c:pt>
                <c:pt idx="983">
                  <c:v>102</c:v>
                </c:pt>
                <c:pt idx="984">
                  <c:v>83</c:v>
                </c:pt>
                <c:pt idx="985">
                  <c:v>103</c:v>
                </c:pt>
                <c:pt idx="986">
                  <c:v>110</c:v>
                </c:pt>
                <c:pt idx="987">
                  <c:v>136</c:v>
                </c:pt>
                <c:pt idx="988">
                  <c:v>91</c:v>
                </c:pt>
                <c:pt idx="989">
                  <c:v>89</c:v>
                </c:pt>
                <c:pt idx="990">
                  <c:v>107</c:v>
                </c:pt>
                <c:pt idx="991">
                  <c:v>129</c:v>
                </c:pt>
                <c:pt idx="992">
                  <c:v>95</c:v>
                </c:pt>
                <c:pt idx="993">
                  <c:v>122</c:v>
                </c:pt>
                <c:pt idx="994">
                  <c:v>110</c:v>
                </c:pt>
                <c:pt idx="995">
                  <c:v>135</c:v>
                </c:pt>
                <c:pt idx="996">
                  <c:v>95</c:v>
                </c:pt>
                <c:pt idx="997">
                  <c:v>109</c:v>
                </c:pt>
                <c:pt idx="998">
                  <c:v>94</c:v>
                </c:pt>
                <c:pt idx="999">
                  <c:v>117</c:v>
                </c:pt>
                <c:pt idx="1000">
                  <c:v>112</c:v>
                </c:pt>
                <c:pt idx="1001">
                  <c:v>111</c:v>
                </c:pt>
                <c:pt idx="1002">
                  <c:v>96</c:v>
                </c:pt>
                <c:pt idx="1003">
                  <c:v>141</c:v>
                </c:pt>
                <c:pt idx="1004">
                  <c:v>94</c:v>
                </c:pt>
                <c:pt idx="1005">
                  <c:v>87</c:v>
                </c:pt>
                <c:pt idx="1006">
                  <c:v>88</c:v>
                </c:pt>
                <c:pt idx="1007">
                  <c:v>177</c:v>
                </c:pt>
                <c:pt idx="1008">
                  <c:v>133</c:v>
                </c:pt>
                <c:pt idx="1009">
                  <c:v>119</c:v>
                </c:pt>
                <c:pt idx="1010">
                  <c:v>102</c:v>
                </c:pt>
                <c:pt idx="1011">
                  <c:v>101</c:v>
                </c:pt>
                <c:pt idx="1012">
                  <c:v>117</c:v>
                </c:pt>
                <c:pt idx="1013">
                  <c:v>124</c:v>
                </c:pt>
                <c:pt idx="1014">
                  <c:v>134</c:v>
                </c:pt>
                <c:pt idx="1015">
                  <c:v>95</c:v>
                </c:pt>
                <c:pt idx="1016">
                  <c:v>100</c:v>
                </c:pt>
                <c:pt idx="1017">
                  <c:v>212</c:v>
                </c:pt>
                <c:pt idx="1018">
                  <c:v>128</c:v>
                </c:pt>
                <c:pt idx="1019">
                  <c:v>106</c:v>
                </c:pt>
                <c:pt idx="1020">
                  <c:v>114</c:v>
                </c:pt>
                <c:pt idx="1021">
                  <c:v>99</c:v>
                </c:pt>
                <c:pt idx="1022">
                  <c:v>139</c:v>
                </c:pt>
                <c:pt idx="1023">
                  <c:v>101</c:v>
                </c:pt>
                <c:pt idx="1024">
                  <c:v>130</c:v>
                </c:pt>
                <c:pt idx="1025">
                  <c:v>130</c:v>
                </c:pt>
                <c:pt idx="1026">
                  <c:v>110</c:v>
                </c:pt>
                <c:pt idx="1027">
                  <c:v>147</c:v>
                </c:pt>
                <c:pt idx="1028">
                  <c:v>96</c:v>
                </c:pt>
                <c:pt idx="1029">
                  <c:v>88</c:v>
                </c:pt>
                <c:pt idx="1030">
                  <c:v>102</c:v>
                </c:pt>
                <c:pt idx="1031">
                  <c:v>110</c:v>
                </c:pt>
                <c:pt idx="1032">
                  <c:v>136</c:v>
                </c:pt>
                <c:pt idx="1033">
                  <c:v>103</c:v>
                </c:pt>
                <c:pt idx="1034">
                  <c:v>103</c:v>
                </c:pt>
                <c:pt idx="1035">
                  <c:v>90</c:v>
                </c:pt>
                <c:pt idx="1036">
                  <c:v>154</c:v>
                </c:pt>
                <c:pt idx="1037">
                  <c:v>99</c:v>
                </c:pt>
                <c:pt idx="1038">
                  <c:v>93</c:v>
                </c:pt>
                <c:pt idx="1039">
                  <c:v>109</c:v>
                </c:pt>
                <c:pt idx="1040">
                  <c:v>124</c:v>
                </c:pt>
                <c:pt idx="1041">
                  <c:v>84</c:v>
                </c:pt>
                <c:pt idx="1042">
                  <c:v>90</c:v>
                </c:pt>
                <c:pt idx="1043">
                  <c:v>117</c:v>
                </c:pt>
                <c:pt idx="1044">
                  <c:v>123</c:v>
                </c:pt>
                <c:pt idx="1045">
                  <c:v>251</c:v>
                </c:pt>
                <c:pt idx="1046">
                  <c:v>105</c:v>
                </c:pt>
                <c:pt idx="1047">
                  <c:v>115</c:v>
                </c:pt>
                <c:pt idx="1048">
                  <c:v>119</c:v>
                </c:pt>
                <c:pt idx="1049">
                  <c:v>81</c:v>
                </c:pt>
                <c:pt idx="1050">
                  <c:v>133</c:v>
                </c:pt>
                <c:pt idx="1051">
                  <c:v>100</c:v>
                </c:pt>
                <c:pt idx="1052">
                  <c:v>120</c:v>
                </c:pt>
                <c:pt idx="1053">
                  <c:v>104</c:v>
                </c:pt>
                <c:pt idx="1054">
                  <c:v>122</c:v>
                </c:pt>
                <c:pt idx="1055">
                  <c:v>80</c:v>
                </c:pt>
                <c:pt idx="1056">
                  <c:v>91</c:v>
                </c:pt>
                <c:pt idx="1057">
                  <c:v>112</c:v>
                </c:pt>
                <c:pt idx="1058">
                  <c:v>100</c:v>
                </c:pt>
                <c:pt idx="1059">
                  <c:v>105</c:v>
                </c:pt>
                <c:pt idx="1060">
                  <c:v>110</c:v>
                </c:pt>
                <c:pt idx="1061">
                  <c:v>144</c:v>
                </c:pt>
                <c:pt idx="1062">
                  <c:v>108</c:v>
                </c:pt>
                <c:pt idx="1063">
                  <c:v>107</c:v>
                </c:pt>
                <c:pt idx="1064">
                  <c:v>102</c:v>
                </c:pt>
                <c:pt idx="1065">
                  <c:v>100</c:v>
                </c:pt>
                <c:pt idx="1066">
                  <c:v>126</c:v>
                </c:pt>
                <c:pt idx="1067">
                  <c:v>138</c:v>
                </c:pt>
                <c:pt idx="1068">
                  <c:v>108</c:v>
                </c:pt>
                <c:pt idx="1069">
                  <c:v>105</c:v>
                </c:pt>
                <c:pt idx="1070">
                  <c:v>108</c:v>
                </c:pt>
                <c:pt idx="1071">
                  <c:v>89</c:v>
                </c:pt>
                <c:pt idx="1072">
                  <c:v>129</c:v>
                </c:pt>
                <c:pt idx="1073">
                  <c:v>84</c:v>
                </c:pt>
                <c:pt idx="1074">
                  <c:v>149</c:v>
                </c:pt>
                <c:pt idx="1075">
                  <c:v>94</c:v>
                </c:pt>
                <c:pt idx="1076">
                  <c:v>121</c:v>
                </c:pt>
                <c:pt idx="1077">
                  <c:v>128</c:v>
                </c:pt>
                <c:pt idx="1078">
                  <c:v>134</c:v>
                </c:pt>
                <c:pt idx="1079">
                  <c:v>120</c:v>
                </c:pt>
                <c:pt idx="1080">
                  <c:v>129</c:v>
                </c:pt>
                <c:pt idx="1081">
                  <c:v>89</c:v>
                </c:pt>
                <c:pt idx="1082">
                  <c:v>116</c:v>
                </c:pt>
                <c:pt idx="1083">
                  <c:v>118</c:v>
                </c:pt>
                <c:pt idx="1084">
                  <c:v>107</c:v>
                </c:pt>
                <c:pt idx="1085">
                  <c:v>155</c:v>
                </c:pt>
                <c:pt idx="1086">
                  <c:v>123</c:v>
                </c:pt>
                <c:pt idx="1087">
                  <c:v>128</c:v>
                </c:pt>
                <c:pt idx="1088">
                  <c:v>139</c:v>
                </c:pt>
                <c:pt idx="1089">
                  <c:v>109</c:v>
                </c:pt>
                <c:pt idx="1090">
                  <c:v>120</c:v>
                </c:pt>
                <c:pt idx="1091">
                  <c:v>121</c:v>
                </c:pt>
                <c:pt idx="1092">
                  <c:v>102</c:v>
                </c:pt>
                <c:pt idx="1093">
                  <c:v>117</c:v>
                </c:pt>
                <c:pt idx="1094">
                  <c:v>178</c:v>
                </c:pt>
                <c:pt idx="1095">
                  <c:v>147</c:v>
                </c:pt>
                <c:pt idx="1096">
                  <c:v>90</c:v>
                </c:pt>
                <c:pt idx="1097">
                  <c:v>105</c:v>
                </c:pt>
                <c:pt idx="1098">
                  <c:v>114</c:v>
                </c:pt>
                <c:pt idx="1099">
                  <c:v>206</c:v>
                </c:pt>
                <c:pt idx="1100">
                  <c:v>99</c:v>
                </c:pt>
                <c:pt idx="1101">
                  <c:v>123</c:v>
                </c:pt>
                <c:pt idx="1102">
                  <c:v>137</c:v>
                </c:pt>
                <c:pt idx="1103">
                  <c:v>102</c:v>
                </c:pt>
                <c:pt idx="1104">
                  <c:v>109</c:v>
                </c:pt>
                <c:pt idx="1105">
                  <c:v>82</c:v>
                </c:pt>
                <c:pt idx="1106">
                  <c:v>142</c:v>
                </c:pt>
                <c:pt idx="1107">
                  <c:v>106</c:v>
                </c:pt>
                <c:pt idx="1108">
                  <c:v>106</c:v>
                </c:pt>
                <c:pt idx="1109">
                  <c:v>108</c:v>
                </c:pt>
                <c:pt idx="1110">
                  <c:v>98</c:v>
                </c:pt>
                <c:pt idx="1111">
                  <c:v>131</c:v>
                </c:pt>
                <c:pt idx="1112">
                  <c:v>118</c:v>
                </c:pt>
                <c:pt idx="1113">
                  <c:v>113</c:v>
                </c:pt>
                <c:pt idx="1114">
                  <c:v>130</c:v>
                </c:pt>
                <c:pt idx="1115">
                  <c:v>116</c:v>
                </c:pt>
                <c:pt idx="1116">
                  <c:v>89</c:v>
                </c:pt>
                <c:pt idx="1117">
                  <c:v>139</c:v>
                </c:pt>
                <c:pt idx="1118">
                  <c:v>130</c:v>
                </c:pt>
                <c:pt idx="1119">
                  <c:v>107</c:v>
                </c:pt>
                <c:pt idx="1120">
                  <c:v>96</c:v>
                </c:pt>
                <c:pt idx="1121">
                  <c:v>99</c:v>
                </c:pt>
                <c:pt idx="1122">
                  <c:v>104</c:v>
                </c:pt>
                <c:pt idx="1123">
                  <c:v>105</c:v>
                </c:pt>
                <c:pt idx="1124">
                  <c:v>101</c:v>
                </c:pt>
                <c:pt idx="1125">
                  <c:v>134</c:v>
                </c:pt>
                <c:pt idx="1126">
                  <c:v>135</c:v>
                </c:pt>
                <c:pt idx="1127">
                  <c:v>98</c:v>
                </c:pt>
                <c:pt idx="1128">
                  <c:v>155</c:v>
                </c:pt>
                <c:pt idx="1129">
                  <c:v>106</c:v>
                </c:pt>
                <c:pt idx="1130">
                  <c:v>102</c:v>
                </c:pt>
                <c:pt idx="1131">
                  <c:v>95</c:v>
                </c:pt>
                <c:pt idx="1132">
                  <c:v>103</c:v>
                </c:pt>
                <c:pt idx="1133">
                  <c:v>109</c:v>
                </c:pt>
                <c:pt idx="1134">
                  <c:v>95</c:v>
                </c:pt>
                <c:pt idx="1135">
                  <c:v>111</c:v>
                </c:pt>
                <c:pt idx="1136">
                  <c:v>123</c:v>
                </c:pt>
                <c:pt idx="1137">
                  <c:v>140</c:v>
                </c:pt>
                <c:pt idx="1138">
                  <c:v>94</c:v>
                </c:pt>
                <c:pt idx="1139">
                  <c:v>92</c:v>
                </c:pt>
                <c:pt idx="1140">
                  <c:v>102</c:v>
                </c:pt>
                <c:pt idx="1141">
                  <c:v>123</c:v>
                </c:pt>
                <c:pt idx="1142">
                  <c:v>104</c:v>
                </c:pt>
                <c:pt idx="1143">
                  <c:v>102</c:v>
                </c:pt>
                <c:pt idx="1144">
                  <c:v>136</c:v>
                </c:pt>
                <c:pt idx="1145">
                  <c:v>93</c:v>
                </c:pt>
                <c:pt idx="1146">
                  <c:v>129</c:v>
                </c:pt>
                <c:pt idx="1147">
                  <c:v>107</c:v>
                </c:pt>
                <c:pt idx="1148">
                  <c:v>117</c:v>
                </c:pt>
                <c:pt idx="1149">
                  <c:v>116</c:v>
                </c:pt>
                <c:pt idx="1150">
                  <c:v>135</c:v>
                </c:pt>
                <c:pt idx="1151">
                  <c:v>99</c:v>
                </c:pt>
                <c:pt idx="1152">
                  <c:v>115</c:v>
                </c:pt>
                <c:pt idx="1153">
                  <c:v>119</c:v>
                </c:pt>
                <c:pt idx="1154">
                  <c:v>99</c:v>
                </c:pt>
                <c:pt idx="1155">
                  <c:v>112</c:v>
                </c:pt>
                <c:pt idx="1156">
                  <c:v>112</c:v>
                </c:pt>
                <c:pt idx="1157">
                  <c:v>108</c:v>
                </c:pt>
                <c:pt idx="1158">
                  <c:v>84</c:v>
                </c:pt>
                <c:pt idx="1159">
                  <c:v>131</c:v>
                </c:pt>
                <c:pt idx="1160">
                  <c:v>123</c:v>
                </c:pt>
                <c:pt idx="1161">
                  <c:v>102</c:v>
                </c:pt>
                <c:pt idx="1162">
                  <c:v>114</c:v>
                </c:pt>
                <c:pt idx="1163">
                  <c:v>87</c:v>
                </c:pt>
                <c:pt idx="1164">
                  <c:v>103</c:v>
                </c:pt>
                <c:pt idx="1165">
                  <c:v>99</c:v>
                </c:pt>
                <c:pt idx="1166">
                  <c:v>122</c:v>
                </c:pt>
                <c:pt idx="1167">
                  <c:v>91</c:v>
                </c:pt>
                <c:pt idx="1168">
                  <c:v>103</c:v>
                </c:pt>
                <c:pt idx="1169">
                  <c:v>109</c:v>
                </c:pt>
                <c:pt idx="1170">
                  <c:v>110</c:v>
                </c:pt>
                <c:pt idx="1171">
                  <c:v>89</c:v>
                </c:pt>
                <c:pt idx="1172">
                  <c:v>83</c:v>
                </c:pt>
                <c:pt idx="1173">
                  <c:v>108</c:v>
                </c:pt>
                <c:pt idx="1174">
                  <c:v>102</c:v>
                </c:pt>
                <c:pt idx="1175">
                  <c:v>107</c:v>
                </c:pt>
                <c:pt idx="1176">
                  <c:v>91</c:v>
                </c:pt>
                <c:pt idx="1177">
                  <c:v>115</c:v>
                </c:pt>
                <c:pt idx="1178">
                  <c:v>93</c:v>
                </c:pt>
                <c:pt idx="1179">
                  <c:v>105</c:v>
                </c:pt>
                <c:pt idx="1180">
                  <c:v>107</c:v>
                </c:pt>
                <c:pt idx="1181">
                  <c:v>101</c:v>
                </c:pt>
                <c:pt idx="1182">
                  <c:v>111</c:v>
                </c:pt>
                <c:pt idx="1183">
                  <c:v>113</c:v>
                </c:pt>
                <c:pt idx="1184">
                  <c:v>126</c:v>
                </c:pt>
                <c:pt idx="1185">
                  <c:v>98</c:v>
                </c:pt>
                <c:pt idx="1186">
                  <c:v>159</c:v>
                </c:pt>
                <c:pt idx="1187">
                  <c:v>107</c:v>
                </c:pt>
                <c:pt idx="1188">
                  <c:v>106</c:v>
                </c:pt>
                <c:pt idx="1189">
                  <c:v>87</c:v>
                </c:pt>
                <c:pt idx="1190">
                  <c:v>119</c:v>
                </c:pt>
                <c:pt idx="1191">
                  <c:v>125</c:v>
                </c:pt>
                <c:pt idx="1192">
                  <c:v>113</c:v>
                </c:pt>
                <c:pt idx="1193">
                  <c:v>150</c:v>
                </c:pt>
                <c:pt idx="1194">
                  <c:v>108</c:v>
                </c:pt>
                <c:pt idx="1195">
                  <c:v>96</c:v>
                </c:pt>
                <c:pt idx="1196">
                  <c:v>93</c:v>
                </c:pt>
                <c:pt idx="1197">
                  <c:v>100</c:v>
                </c:pt>
                <c:pt idx="1198">
                  <c:v>118</c:v>
                </c:pt>
                <c:pt idx="1199">
                  <c:v>122</c:v>
                </c:pt>
                <c:pt idx="1200">
                  <c:v>120</c:v>
                </c:pt>
                <c:pt idx="1201">
                  <c:v>146</c:v>
                </c:pt>
                <c:pt idx="1202">
                  <c:v>115</c:v>
                </c:pt>
                <c:pt idx="1203">
                  <c:v>123</c:v>
                </c:pt>
                <c:pt idx="1204">
                  <c:v>94</c:v>
                </c:pt>
                <c:pt idx="1205">
                  <c:v>102</c:v>
                </c:pt>
                <c:pt idx="1206">
                  <c:v>133</c:v>
                </c:pt>
                <c:pt idx="1207">
                  <c:v>105</c:v>
                </c:pt>
                <c:pt idx="1208">
                  <c:v>109</c:v>
                </c:pt>
                <c:pt idx="1209">
                  <c:v>129</c:v>
                </c:pt>
                <c:pt idx="1210">
                  <c:v>109</c:v>
                </c:pt>
                <c:pt idx="1211">
                  <c:v>127</c:v>
                </c:pt>
                <c:pt idx="1212">
                  <c:v>90</c:v>
                </c:pt>
                <c:pt idx="1213">
                  <c:v>144</c:v>
                </c:pt>
                <c:pt idx="1214">
                  <c:v>112</c:v>
                </c:pt>
                <c:pt idx="1215">
                  <c:v>133</c:v>
                </c:pt>
                <c:pt idx="1216">
                  <c:v>150</c:v>
                </c:pt>
                <c:pt idx="1217">
                  <c:v>110</c:v>
                </c:pt>
                <c:pt idx="1218">
                  <c:v>96</c:v>
                </c:pt>
                <c:pt idx="1219">
                  <c:v>96</c:v>
                </c:pt>
                <c:pt idx="1220">
                  <c:v>123</c:v>
                </c:pt>
                <c:pt idx="1221">
                  <c:v>188</c:v>
                </c:pt>
                <c:pt idx="1222">
                  <c:v>107</c:v>
                </c:pt>
                <c:pt idx="1223">
                  <c:v>110</c:v>
                </c:pt>
                <c:pt idx="1224">
                  <c:v>113</c:v>
                </c:pt>
                <c:pt idx="1225">
                  <c:v>122</c:v>
                </c:pt>
                <c:pt idx="1226">
                  <c:v>116</c:v>
                </c:pt>
                <c:pt idx="1227">
                  <c:v>93</c:v>
                </c:pt>
                <c:pt idx="1228">
                  <c:v>118</c:v>
                </c:pt>
                <c:pt idx="1229">
                  <c:v>93</c:v>
                </c:pt>
                <c:pt idx="1230">
                  <c:v>121</c:v>
                </c:pt>
                <c:pt idx="1231">
                  <c:v>101</c:v>
                </c:pt>
                <c:pt idx="1232">
                  <c:v>124</c:v>
                </c:pt>
                <c:pt idx="1233">
                  <c:v>109</c:v>
                </c:pt>
                <c:pt idx="1234">
                  <c:v>105</c:v>
                </c:pt>
                <c:pt idx="1235">
                  <c:v>114</c:v>
                </c:pt>
                <c:pt idx="1236">
                  <c:v>106</c:v>
                </c:pt>
                <c:pt idx="1237">
                  <c:v>108</c:v>
                </c:pt>
                <c:pt idx="1238">
                  <c:v>105</c:v>
                </c:pt>
                <c:pt idx="1239">
                  <c:v>95</c:v>
                </c:pt>
                <c:pt idx="1240">
                  <c:v>126</c:v>
                </c:pt>
                <c:pt idx="1241">
                  <c:v>121</c:v>
                </c:pt>
                <c:pt idx="1242">
                  <c:v>129</c:v>
                </c:pt>
                <c:pt idx="1243">
                  <c:v>88</c:v>
                </c:pt>
                <c:pt idx="1244">
                  <c:v>106</c:v>
                </c:pt>
                <c:pt idx="1245">
                  <c:v>110</c:v>
                </c:pt>
                <c:pt idx="1246">
                  <c:v>109</c:v>
                </c:pt>
                <c:pt idx="1247">
                  <c:v>143</c:v>
                </c:pt>
                <c:pt idx="1248">
                  <c:v>120</c:v>
                </c:pt>
                <c:pt idx="1249">
                  <c:v>128</c:v>
                </c:pt>
                <c:pt idx="1250">
                  <c:v>123</c:v>
                </c:pt>
                <c:pt idx="1251">
                  <c:v>129</c:v>
                </c:pt>
                <c:pt idx="1252">
                  <c:v>105</c:v>
                </c:pt>
                <c:pt idx="1253">
                  <c:v>162</c:v>
                </c:pt>
                <c:pt idx="1254">
                  <c:v>138</c:v>
                </c:pt>
                <c:pt idx="1255">
                  <c:v>100</c:v>
                </c:pt>
                <c:pt idx="1256">
                  <c:v>90</c:v>
                </c:pt>
                <c:pt idx="1257">
                  <c:v>108</c:v>
                </c:pt>
                <c:pt idx="1258">
                  <c:v>101</c:v>
                </c:pt>
                <c:pt idx="1259">
                  <c:v>109</c:v>
                </c:pt>
                <c:pt idx="1260">
                  <c:v>132</c:v>
                </c:pt>
                <c:pt idx="1261">
                  <c:v>123</c:v>
                </c:pt>
                <c:pt idx="1262">
                  <c:v>87</c:v>
                </c:pt>
                <c:pt idx="1263">
                  <c:v>109</c:v>
                </c:pt>
                <c:pt idx="1264">
                  <c:v>109</c:v>
                </c:pt>
                <c:pt idx="1265">
                  <c:v>92</c:v>
                </c:pt>
                <c:pt idx="1266">
                  <c:v>125</c:v>
                </c:pt>
                <c:pt idx="1267">
                  <c:v>202</c:v>
                </c:pt>
                <c:pt idx="1268">
                  <c:v>134</c:v>
                </c:pt>
                <c:pt idx="1269">
                  <c:v>88</c:v>
                </c:pt>
                <c:pt idx="1270">
                  <c:v>92</c:v>
                </c:pt>
                <c:pt idx="1271">
                  <c:v>91</c:v>
                </c:pt>
                <c:pt idx="1272">
                  <c:v>75</c:v>
                </c:pt>
                <c:pt idx="1273">
                  <c:v>98</c:v>
                </c:pt>
                <c:pt idx="1274">
                  <c:v>147</c:v>
                </c:pt>
                <c:pt idx="1275">
                  <c:v>100</c:v>
                </c:pt>
                <c:pt idx="1276">
                  <c:v>120</c:v>
                </c:pt>
                <c:pt idx="1277">
                  <c:v>104</c:v>
                </c:pt>
                <c:pt idx="1278">
                  <c:v>103</c:v>
                </c:pt>
                <c:pt idx="1279">
                  <c:v>109</c:v>
                </c:pt>
                <c:pt idx="1280">
                  <c:v>104</c:v>
                </c:pt>
                <c:pt idx="1281">
                  <c:v>112</c:v>
                </c:pt>
                <c:pt idx="1282">
                  <c:v>95</c:v>
                </c:pt>
                <c:pt idx="1283">
                  <c:v>102</c:v>
                </c:pt>
                <c:pt idx="1284">
                  <c:v>150</c:v>
                </c:pt>
                <c:pt idx="1285">
                  <c:v>122</c:v>
                </c:pt>
                <c:pt idx="1286">
                  <c:v>108</c:v>
                </c:pt>
                <c:pt idx="1287">
                  <c:v>98</c:v>
                </c:pt>
                <c:pt idx="1288">
                  <c:v>137</c:v>
                </c:pt>
                <c:pt idx="1289">
                  <c:v>112</c:v>
                </c:pt>
                <c:pt idx="1290">
                  <c:v>101</c:v>
                </c:pt>
                <c:pt idx="1291">
                  <c:v>103</c:v>
                </c:pt>
                <c:pt idx="1292">
                  <c:v>101</c:v>
                </c:pt>
                <c:pt idx="1293">
                  <c:v>112</c:v>
                </c:pt>
                <c:pt idx="1294">
                  <c:v>102</c:v>
                </c:pt>
                <c:pt idx="1295">
                  <c:v>101</c:v>
                </c:pt>
                <c:pt idx="1296">
                  <c:v>155</c:v>
                </c:pt>
                <c:pt idx="1297">
                  <c:v>109</c:v>
                </c:pt>
                <c:pt idx="1298">
                  <c:v>108</c:v>
                </c:pt>
                <c:pt idx="1299">
                  <c:v>96</c:v>
                </c:pt>
                <c:pt idx="1300">
                  <c:v>123</c:v>
                </c:pt>
                <c:pt idx="1301">
                  <c:v>106</c:v>
                </c:pt>
                <c:pt idx="1302">
                  <c:v>107</c:v>
                </c:pt>
                <c:pt idx="1303">
                  <c:v>82</c:v>
                </c:pt>
                <c:pt idx="1304">
                  <c:v>109</c:v>
                </c:pt>
                <c:pt idx="1305">
                  <c:v>99</c:v>
                </c:pt>
                <c:pt idx="1306">
                  <c:v>91</c:v>
                </c:pt>
                <c:pt idx="1307">
                  <c:v>87</c:v>
                </c:pt>
                <c:pt idx="1308">
                  <c:v>125</c:v>
                </c:pt>
                <c:pt idx="1309">
                  <c:v>118</c:v>
                </c:pt>
                <c:pt idx="1310">
                  <c:v>98</c:v>
                </c:pt>
                <c:pt idx="1311">
                  <c:v>92</c:v>
                </c:pt>
                <c:pt idx="1312">
                  <c:v>120</c:v>
                </c:pt>
                <c:pt idx="1313">
                  <c:v>111</c:v>
                </c:pt>
                <c:pt idx="1314">
                  <c:v>100</c:v>
                </c:pt>
                <c:pt idx="1315">
                  <c:v>101</c:v>
                </c:pt>
                <c:pt idx="1316">
                  <c:v>139</c:v>
                </c:pt>
                <c:pt idx="1317">
                  <c:v>109</c:v>
                </c:pt>
                <c:pt idx="1318">
                  <c:v>103</c:v>
                </c:pt>
                <c:pt idx="1319">
                  <c:v>123</c:v>
                </c:pt>
                <c:pt idx="1320">
                  <c:v>117</c:v>
                </c:pt>
                <c:pt idx="1321">
                  <c:v>330</c:v>
                </c:pt>
                <c:pt idx="1322">
                  <c:v>114</c:v>
                </c:pt>
                <c:pt idx="1323">
                  <c:v>113</c:v>
                </c:pt>
                <c:pt idx="1324">
                  <c:v>91</c:v>
                </c:pt>
                <c:pt idx="1325">
                  <c:v>139</c:v>
                </c:pt>
                <c:pt idx="1326">
                  <c:v>96</c:v>
                </c:pt>
                <c:pt idx="1327">
                  <c:v>96</c:v>
                </c:pt>
                <c:pt idx="1328">
                  <c:v>101</c:v>
                </c:pt>
                <c:pt idx="1329">
                  <c:v>128</c:v>
                </c:pt>
                <c:pt idx="1330">
                  <c:v>109</c:v>
                </c:pt>
                <c:pt idx="1331">
                  <c:v>105</c:v>
                </c:pt>
                <c:pt idx="1332">
                  <c:v>141</c:v>
                </c:pt>
                <c:pt idx="1333">
                  <c:v>138</c:v>
                </c:pt>
                <c:pt idx="1334">
                  <c:v>101</c:v>
                </c:pt>
                <c:pt idx="1335">
                  <c:v>99</c:v>
                </c:pt>
                <c:pt idx="1336">
                  <c:v>89</c:v>
                </c:pt>
                <c:pt idx="1337">
                  <c:v>99</c:v>
                </c:pt>
                <c:pt idx="1338">
                  <c:v>105</c:v>
                </c:pt>
                <c:pt idx="1339">
                  <c:v>97</c:v>
                </c:pt>
                <c:pt idx="1340">
                  <c:v>140</c:v>
                </c:pt>
                <c:pt idx="1341">
                  <c:v>118</c:v>
                </c:pt>
                <c:pt idx="1342">
                  <c:v>94</c:v>
                </c:pt>
                <c:pt idx="1343">
                  <c:v>124</c:v>
                </c:pt>
                <c:pt idx="1344">
                  <c:v>134</c:v>
                </c:pt>
                <c:pt idx="1345">
                  <c:v>113</c:v>
                </c:pt>
                <c:pt idx="1346">
                  <c:v>124</c:v>
                </c:pt>
                <c:pt idx="1347">
                  <c:v>97</c:v>
                </c:pt>
                <c:pt idx="1348">
                  <c:v>123</c:v>
                </c:pt>
                <c:pt idx="1349">
                  <c:v>99</c:v>
                </c:pt>
                <c:pt idx="1350">
                  <c:v>101</c:v>
                </c:pt>
                <c:pt idx="1351">
                  <c:v>92</c:v>
                </c:pt>
                <c:pt idx="1352">
                  <c:v>131</c:v>
                </c:pt>
                <c:pt idx="1353">
                  <c:v>107</c:v>
                </c:pt>
                <c:pt idx="1354">
                  <c:v>103</c:v>
                </c:pt>
                <c:pt idx="1355">
                  <c:v>129</c:v>
                </c:pt>
                <c:pt idx="1356">
                  <c:v>107</c:v>
                </c:pt>
                <c:pt idx="1357">
                  <c:v>89</c:v>
                </c:pt>
                <c:pt idx="1358">
                  <c:v>113</c:v>
                </c:pt>
                <c:pt idx="1359">
                  <c:v>93</c:v>
                </c:pt>
                <c:pt idx="1360">
                  <c:v>120</c:v>
                </c:pt>
                <c:pt idx="1361">
                  <c:v>98</c:v>
                </c:pt>
                <c:pt idx="1362">
                  <c:v>96</c:v>
                </c:pt>
                <c:pt idx="1363">
                  <c:v>87</c:v>
                </c:pt>
                <c:pt idx="1364">
                  <c:v>107</c:v>
                </c:pt>
                <c:pt idx="1365">
                  <c:v>90</c:v>
                </c:pt>
                <c:pt idx="1366">
                  <c:v>121</c:v>
                </c:pt>
                <c:pt idx="1367">
                  <c:v>119</c:v>
                </c:pt>
                <c:pt idx="1368">
                  <c:v>107</c:v>
                </c:pt>
                <c:pt idx="1369">
                  <c:v>100</c:v>
                </c:pt>
                <c:pt idx="1370">
                  <c:v>105</c:v>
                </c:pt>
                <c:pt idx="1371">
                  <c:v>289</c:v>
                </c:pt>
                <c:pt idx="1372">
                  <c:v>102</c:v>
                </c:pt>
                <c:pt idx="1373">
                  <c:v>143</c:v>
                </c:pt>
                <c:pt idx="1374">
                  <c:v>161</c:v>
                </c:pt>
                <c:pt idx="1375">
                  <c:v>138</c:v>
                </c:pt>
                <c:pt idx="1376">
                  <c:v>126</c:v>
                </c:pt>
                <c:pt idx="1377">
                  <c:v>99</c:v>
                </c:pt>
                <c:pt idx="1378">
                  <c:v>101</c:v>
                </c:pt>
                <c:pt idx="1379">
                  <c:v>103</c:v>
                </c:pt>
                <c:pt idx="1380">
                  <c:v>118</c:v>
                </c:pt>
                <c:pt idx="1381">
                  <c:v>116</c:v>
                </c:pt>
                <c:pt idx="1382">
                  <c:v>99</c:v>
                </c:pt>
                <c:pt idx="1383">
                  <c:v>105</c:v>
                </c:pt>
                <c:pt idx="1384">
                  <c:v>113</c:v>
                </c:pt>
                <c:pt idx="1385">
                  <c:v>93</c:v>
                </c:pt>
                <c:pt idx="1386">
                  <c:v>108</c:v>
                </c:pt>
                <c:pt idx="1387">
                  <c:v>74</c:v>
                </c:pt>
                <c:pt idx="1388">
                  <c:v>116</c:v>
                </c:pt>
                <c:pt idx="1389">
                  <c:v>104</c:v>
                </c:pt>
                <c:pt idx="1390">
                  <c:v>120</c:v>
                </c:pt>
                <c:pt idx="1391">
                  <c:v>135</c:v>
                </c:pt>
                <c:pt idx="1392">
                  <c:v>132</c:v>
                </c:pt>
                <c:pt idx="1393">
                  <c:v>92</c:v>
                </c:pt>
                <c:pt idx="1394">
                  <c:v>99</c:v>
                </c:pt>
                <c:pt idx="1395">
                  <c:v>90</c:v>
                </c:pt>
                <c:pt idx="1396">
                  <c:v>111</c:v>
                </c:pt>
                <c:pt idx="1397">
                  <c:v>103</c:v>
                </c:pt>
                <c:pt idx="1398">
                  <c:v>127</c:v>
                </c:pt>
                <c:pt idx="1399">
                  <c:v>112</c:v>
                </c:pt>
                <c:pt idx="1400">
                  <c:v>87</c:v>
                </c:pt>
                <c:pt idx="1401">
                  <c:v>138</c:v>
                </c:pt>
                <c:pt idx="1402">
                  <c:v>132</c:v>
                </c:pt>
                <c:pt idx="1403">
                  <c:v>103</c:v>
                </c:pt>
                <c:pt idx="1404">
                  <c:v>123</c:v>
                </c:pt>
                <c:pt idx="1405">
                  <c:v>111</c:v>
                </c:pt>
                <c:pt idx="1406">
                  <c:v>102</c:v>
                </c:pt>
                <c:pt idx="1407">
                  <c:v>133</c:v>
                </c:pt>
                <c:pt idx="1408">
                  <c:v>108</c:v>
                </c:pt>
                <c:pt idx="1409">
                  <c:v>125</c:v>
                </c:pt>
                <c:pt idx="1410">
                  <c:v>98</c:v>
                </c:pt>
                <c:pt idx="1411">
                  <c:v>119</c:v>
                </c:pt>
                <c:pt idx="1412">
                  <c:v>87</c:v>
                </c:pt>
                <c:pt idx="1413">
                  <c:v>91</c:v>
                </c:pt>
                <c:pt idx="1414">
                  <c:v>100</c:v>
                </c:pt>
                <c:pt idx="1415">
                  <c:v>118</c:v>
                </c:pt>
                <c:pt idx="1416">
                  <c:v>109</c:v>
                </c:pt>
                <c:pt idx="1417">
                  <c:v>99</c:v>
                </c:pt>
                <c:pt idx="1418">
                  <c:v>114</c:v>
                </c:pt>
                <c:pt idx="1419">
                  <c:v>89</c:v>
                </c:pt>
                <c:pt idx="1420">
                  <c:v>95</c:v>
                </c:pt>
                <c:pt idx="1421">
                  <c:v>98</c:v>
                </c:pt>
                <c:pt idx="1422">
                  <c:v>94</c:v>
                </c:pt>
                <c:pt idx="1423">
                  <c:v>85</c:v>
                </c:pt>
                <c:pt idx="1424">
                  <c:v>124</c:v>
                </c:pt>
                <c:pt idx="1425">
                  <c:v>131</c:v>
                </c:pt>
                <c:pt idx="1426">
                  <c:v>107</c:v>
                </c:pt>
                <c:pt idx="1427">
                  <c:v>83</c:v>
                </c:pt>
                <c:pt idx="1428">
                  <c:v>131</c:v>
                </c:pt>
                <c:pt idx="1429">
                  <c:v>85</c:v>
                </c:pt>
                <c:pt idx="1430">
                  <c:v>126</c:v>
                </c:pt>
                <c:pt idx="1431">
                  <c:v>123</c:v>
                </c:pt>
                <c:pt idx="1432">
                  <c:v>105</c:v>
                </c:pt>
                <c:pt idx="1433">
                  <c:v>125</c:v>
                </c:pt>
                <c:pt idx="1434">
                  <c:v>77</c:v>
                </c:pt>
                <c:pt idx="1435">
                  <c:v>121</c:v>
                </c:pt>
                <c:pt idx="1436">
                  <c:v>124</c:v>
                </c:pt>
                <c:pt idx="1437">
                  <c:v>99</c:v>
                </c:pt>
                <c:pt idx="1438">
                  <c:v>112</c:v>
                </c:pt>
                <c:pt idx="1439">
                  <c:v>111</c:v>
                </c:pt>
                <c:pt idx="1440">
                  <c:v>107</c:v>
                </c:pt>
                <c:pt idx="1441">
                  <c:v>104</c:v>
                </c:pt>
                <c:pt idx="1442">
                  <c:v>113</c:v>
                </c:pt>
                <c:pt idx="1443">
                  <c:v>113</c:v>
                </c:pt>
                <c:pt idx="1444">
                  <c:v>95</c:v>
                </c:pt>
                <c:pt idx="1445">
                  <c:v>86</c:v>
                </c:pt>
                <c:pt idx="1446">
                  <c:v>126</c:v>
                </c:pt>
                <c:pt idx="1447">
                  <c:v>101</c:v>
                </c:pt>
                <c:pt idx="1448">
                  <c:v>102</c:v>
                </c:pt>
                <c:pt idx="1449">
                  <c:v>111</c:v>
                </c:pt>
                <c:pt idx="1450">
                  <c:v>95</c:v>
                </c:pt>
                <c:pt idx="1451">
                  <c:v>98</c:v>
                </c:pt>
                <c:pt idx="1452">
                  <c:v>100</c:v>
                </c:pt>
                <c:pt idx="1453">
                  <c:v>118</c:v>
                </c:pt>
                <c:pt idx="1454">
                  <c:v>125</c:v>
                </c:pt>
                <c:pt idx="1455">
                  <c:v>79</c:v>
                </c:pt>
                <c:pt idx="1456">
                  <c:v>106</c:v>
                </c:pt>
                <c:pt idx="1457">
                  <c:v>85</c:v>
                </c:pt>
                <c:pt idx="1458">
                  <c:v>108</c:v>
                </c:pt>
                <c:pt idx="1459">
                  <c:v>106</c:v>
                </c:pt>
                <c:pt idx="1460">
                  <c:v>95</c:v>
                </c:pt>
                <c:pt idx="1461">
                  <c:v>118</c:v>
                </c:pt>
                <c:pt idx="1462">
                  <c:v>108</c:v>
                </c:pt>
                <c:pt idx="1463">
                  <c:v>131</c:v>
                </c:pt>
                <c:pt idx="1464">
                  <c:v>133</c:v>
                </c:pt>
                <c:pt idx="1465">
                  <c:v>94</c:v>
                </c:pt>
                <c:pt idx="1466">
                  <c:v>109</c:v>
                </c:pt>
                <c:pt idx="1467">
                  <c:v>96</c:v>
                </c:pt>
                <c:pt idx="1468">
                  <c:v>99</c:v>
                </c:pt>
                <c:pt idx="1469">
                  <c:v>112</c:v>
                </c:pt>
                <c:pt idx="1470">
                  <c:v>108</c:v>
                </c:pt>
                <c:pt idx="1471">
                  <c:v>126</c:v>
                </c:pt>
                <c:pt idx="1472">
                  <c:v>98</c:v>
                </c:pt>
                <c:pt idx="1473">
                  <c:v>104</c:v>
                </c:pt>
                <c:pt idx="1474">
                  <c:v>110</c:v>
                </c:pt>
                <c:pt idx="1475">
                  <c:v>130</c:v>
                </c:pt>
                <c:pt idx="1476">
                  <c:v>93</c:v>
                </c:pt>
                <c:pt idx="1477">
                  <c:v>114</c:v>
                </c:pt>
                <c:pt idx="1478">
                  <c:v>106</c:v>
                </c:pt>
                <c:pt idx="1479">
                  <c:v>150</c:v>
                </c:pt>
                <c:pt idx="1480">
                  <c:v>100</c:v>
                </c:pt>
                <c:pt idx="1481">
                  <c:v>107</c:v>
                </c:pt>
                <c:pt idx="1482">
                  <c:v>102</c:v>
                </c:pt>
                <c:pt idx="1483">
                  <c:v>101</c:v>
                </c:pt>
                <c:pt idx="1484">
                  <c:v>108</c:v>
                </c:pt>
                <c:pt idx="1485">
                  <c:v>123</c:v>
                </c:pt>
                <c:pt idx="1486">
                  <c:v>88</c:v>
                </c:pt>
                <c:pt idx="1487">
                  <c:v>109</c:v>
                </c:pt>
                <c:pt idx="1488">
                  <c:v>122</c:v>
                </c:pt>
                <c:pt idx="1489">
                  <c:v>251</c:v>
                </c:pt>
                <c:pt idx="1490">
                  <c:v>118</c:v>
                </c:pt>
                <c:pt idx="1491">
                  <c:v>131</c:v>
                </c:pt>
                <c:pt idx="1492">
                  <c:v>88</c:v>
                </c:pt>
                <c:pt idx="1493">
                  <c:v>87</c:v>
                </c:pt>
                <c:pt idx="1494">
                  <c:v>160</c:v>
                </c:pt>
                <c:pt idx="1495">
                  <c:v>129</c:v>
                </c:pt>
                <c:pt idx="1496">
                  <c:v>115</c:v>
                </c:pt>
                <c:pt idx="1497">
                  <c:v>153</c:v>
                </c:pt>
                <c:pt idx="1498">
                  <c:v>128</c:v>
                </c:pt>
                <c:pt idx="1499">
                  <c:v>122</c:v>
                </c:pt>
                <c:pt idx="1500">
                  <c:v>88</c:v>
                </c:pt>
                <c:pt idx="1501">
                  <c:v>94</c:v>
                </c:pt>
                <c:pt idx="1502">
                  <c:v>90</c:v>
                </c:pt>
                <c:pt idx="1503">
                  <c:v>167</c:v>
                </c:pt>
                <c:pt idx="1504">
                  <c:v>118</c:v>
                </c:pt>
                <c:pt idx="1505">
                  <c:v>104</c:v>
                </c:pt>
                <c:pt idx="1506">
                  <c:v>102</c:v>
                </c:pt>
                <c:pt idx="1507">
                  <c:v>131</c:v>
                </c:pt>
                <c:pt idx="1508">
                  <c:v>101</c:v>
                </c:pt>
                <c:pt idx="1509">
                  <c:v>130</c:v>
                </c:pt>
                <c:pt idx="1510">
                  <c:v>120</c:v>
                </c:pt>
                <c:pt idx="1511">
                  <c:v>135</c:v>
                </c:pt>
                <c:pt idx="1512">
                  <c:v>110</c:v>
                </c:pt>
                <c:pt idx="1513">
                  <c:v>103</c:v>
                </c:pt>
                <c:pt idx="1514">
                  <c:v>110</c:v>
                </c:pt>
                <c:pt idx="1515">
                  <c:v>91</c:v>
                </c:pt>
                <c:pt idx="1516">
                  <c:v>105</c:v>
                </c:pt>
                <c:pt idx="1517">
                  <c:v>127</c:v>
                </c:pt>
                <c:pt idx="1518">
                  <c:v>82</c:v>
                </c:pt>
                <c:pt idx="1519">
                  <c:v>99</c:v>
                </c:pt>
                <c:pt idx="1520">
                  <c:v>90</c:v>
                </c:pt>
                <c:pt idx="1521">
                  <c:v>115</c:v>
                </c:pt>
                <c:pt idx="1522">
                  <c:v>96</c:v>
                </c:pt>
                <c:pt idx="1523">
                  <c:v>104</c:v>
                </c:pt>
                <c:pt idx="1524">
                  <c:v>117</c:v>
                </c:pt>
                <c:pt idx="1525">
                  <c:v>83</c:v>
                </c:pt>
                <c:pt idx="1526">
                  <c:v>99</c:v>
                </c:pt>
                <c:pt idx="1527">
                  <c:v>81</c:v>
                </c:pt>
                <c:pt idx="1528">
                  <c:v>135</c:v>
                </c:pt>
                <c:pt idx="1529">
                  <c:v>117</c:v>
                </c:pt>
                <c:pt idx="1530">
                  <c:v>139</c:v>
                </c:pt>
                <c:pt idx="1531">
                  <c:v>123</c:v>
                </c:pt>
                <c:pt idx="1532">
                  <c:v>117</c:v>
                </c:pt>
                <c:pt idx="1533">
                  <c:v>103</c:v>
                </c:pt>
                <c:pt idx="1534">
                  <c:v>119</c:v>
                </c:pt>
                <c:pt idx="1535">
                  <c:v>94</c:v>
                </c:pt>
                <c:pt idx="1536">
                  <c:v>98</c:v>
                </c:pt>
                <c:pt idx="1537">
                  <c:v>108</c:v>
                </c:pt>
                <c:pt idx="1538">
                  <c:v>134</c:v>
                </c:pt>
                <c:pt idx="1539">
                  <c:v>110</c:v>
                </c:pt>
                <c:pt idx="1540">
                  <c:v>103</c:v>
                </c:pt>
                <c:pt idx="1541">
                  <c:v>100</c:v>
                </c:pt>
                <c:pt idx="1542">
                  <c:v>131</c:v>
                </c:pt>
                <c:pt idx="1543">
                  <c:v>133</c:v>
                </c:pt>
                <c:pt idx="1544">
                  <c:v>109</c:v>
                </c:pt>
                <c:pt idx="1545">
                  <c:v>92</c:v>
                </c:pt>
                <c:pt idx="1546">
                  <c:v>122</c:v>
                </c:pt>
                <c:pt idx="1547">
                  <c:v>110</c:v>
                </c:pt>
                <c:pt idx="1548">
                  <c:v>106</c:v>
                </c:pt>
                <c:pt idx="1549">
                  <c:v>115</c:v>
                </c:pt>
                <c:pt idx="1550">
                  <c:v>148</c:v>
                </c:pt>
                <c:pt idx="1551">
                  <c:v>101</c:v>
                </c:pt>
                <c:pt idx="1552">
                  <c:v>82</c:v>
                </c:pt>
                <c:pt idx="1553">
                  <c:v>110</c:v>
                </c:pt>
                <c:pt idx="1554">
                  <c:v>193</c:v>
                </c:pt>
                <c:pt idx="1555">
                  <c:v>130</c:v>
                </c:pt>
                <c:pt idx="1556">
                  <c:v>111</c:v>
                </c:pt>
                <c:pt idx="1557">
                  <c:v>110</c:v>
                </c:pt>
                <c:pt idx="1558">
                  <c:v>109</c:v>
                </c:pt>
                <c:pt idx="1559">
                  <c:v>106</c:v>
                </c:pt>
                <c:pt idx="1560">
                  <c:v>98</c:v>
                </c:pt>
                <c:pt idx="1561">
                  <c:v>93</c:v>
                </c:pt>
                <c:pt idx="1562">
                  <c:v>101</c:v>
                </c:pt>
                <c:pt idx="1563">
                  <c:v>104</c:v>
                </c:pt>
                <c:pt idx="1564">
                  <c:v>91</c:v>
                </c:pt>
                <c:pt idx="1565">
                  <c:v>97</c:v>
                </c:pt>
                <c:pt idx="1566">
                  <c:v>133</c:v>
                </c:pt>
                <c:pt idx="1567">
                  <c:v>123</c:v>
                </c:pt>
                <c:pt idx="1568">
                  <c:v>114</c:v>
                </c:pt>
                <c:pt idx="1569">
                  <c:v>111</c:v>
                </c:pt>
                <c:pt idx="1570">
                  <c:v>117</c:v>
                </c:pt>
                <c:pt idx="1571">
                  <c:v>121</c:v>
                </c:pt>
                <c:pt idx="1572">
                  <c:v>139</c:v>
                </c:pt>
                <c:pt idx="1573">
                  <c:v>115</c:v>
                </c:pt>
                <c:pt idx="1574">
                  <c:v>175</c:v>
                </c:pt>
                <c:pt idx="1575">
                  <c:v>85</c:v>
                </c:pt>
                <c:pt idx="1576">
                  <c:v>90</c:v>
                </c:pt>
                <c:pt idx="1577">
                  <c:v>107</c:v>
                </c:pt>
                <c:pt idx="1578">
                  <c:v>100</c:v>
                </c:pt>
                <c:pt idx="1579">
                  <c:v>129</c:v>
                </c:pt>
                <c:pt idx="1580">
                  <c:v>109</c:v>
                </c:pt>
                <c:pt idx="1581">
                  <c:v>133</c:v>
                </c:pt>
                <c:pt idx="1582">
                  <c:v>105</c:v>
                </c:pt>
                <c:pt idx="1583">
                  <c:v>113</c:v>
                </c:pt>
                <c:pt idx="1584">
                  <c:v>118</c:v>
                </c:pt>
                <c:pt idx="1585">
                  <c:v>110</c:v>
                </c:pt>
                <c:pt idx="1586">
                  <c:v>103</c:v>
                </c:pt>
                <c:pt idx="1587">
                  <c:v>117</c:v>
                </c:pt>
                <c:pt idx="1588">
                  <c:v>129</c:v>
                </c:pt>
                <c:pt idx="1589">
                  <c:v>120</c:v>
                </c:pt>
                <c:pt idx="1590">
                  <c:v>125</c:v>
                </c:pt>
                <c:pt idx="1591">
                  <c:v>133</c:v>
                </c:pt>
                <c:pt idx="1592">
                  <c:v>116</c:v>
                </c:pt>
                <c:pt idx="1593">
                  <c:v>129</c:v>
                </c:pt>
                <c:pt idx="1594">
                  <c:v>93</c:v>
                </c:pt>
                <c:pt idx="1595">
                  <c:v>118</c:v>
                </c:pt>
                <c:pt idx="1596">
                  <c:v>129</c:v>
                </c:pt>
                <c:pt idx="1597">
                  <c:v>185</c:v>
                </c:pt>
                <c:pt idx="1598">
                  <c:v>146</c:v>
                </c:pt>
                <c:pt idx="1599">
                  <c:v>128</c:v>
                </c:pt>
                <c:pt idx="1600">
                  <c:v>93</c:v>
                </c:pt>
                <c:pt idx="1601">
                  <c:v>97</c:v>
                </c:pt>
                <c:pt idx="1602">
                  <c:v>82</c:v>
                </c:pt>
                <c:pt idx="1603">
                  <c:v>85</c:v>
                </c:pt>
                <c:pt idx="1604">
                  <c:v>88</c:v>
                </c:pt>
                <c:pt idx="1605">
                  <c:v>119</c:v>
                </c:pt>
                <c:pt idx="1606">
                  <c:v>122</c:v>
                </c:pt>
                <c:pt idx="1607">
                  <c:v>99</c:v>
                </c:pt>
                <c:pt idx="1608">
                  <c:v>97</c:v>
                </c:pt>
                <c:pt idx="1609">
                  <c:v>121</c:v>
                </c:pt>
                <c:pt idx="1610">
                  <c:v>95</c:v>
                </c:pt>
                <c:pt idx="1611">
                  <c:v>105</c:v>
                </c:pt>
                <c:pt idx="1612">
                  <c:v>108</c:v>
                </c:pt>
                <c:pt idx="1613">
                  <c:v>134</c:v>
                </c:pt>
                <c:pt idx="1614">
                  <c:v>115</c:v>
                </c:pt>
                <c:pt idx="1615">
                  <c:v>86</c:v>
                </c:pt>
                <c:pt idx="1616">
                  <c:v>101</c:v>
                </c:pt>
                <c:pt idx="1617">
                  <c:v>96</c:v>
                </c:pt>
                <c:pt idx="1618">
                  <c:v>101</c:v>
                </c:pt>
                <c:pt idx="1619">
                  <c:v>117</c:v>
                </c:pt>
                <c:pt idx="1620">
                  <c:v>101</c:v>
                </c:pt>
                <c:pt idx="1621">
                  <c:v>98</c:v>
                </c:pt>
                <c:pt idx="1622">
                  <c:v>146</c:v>
                </c:pt>
                <c:pt idx="1623">
                  <c:v>102</c:v>
                </c:pt>
                <c:pt idx="1624">
                  <c:v>97</c:v>
                </c:pt>
                <c:pt idx="1625">
                  <c:v>142</c:v>
                </c:pt>
                <c:pt idx="1626">
                  <c:v>98</c:v>
                </c:pt>
                <c:pt idx="1627">
                  <c:v>219</c:v>
                </c:pt>
                <c:pt idx="1628">
                  <c:v>109</c:v>
                </c:pt>
                <c:pt idx="1629">
                  <c:v>97</c:v>
                </c:pt>
                <c:pt idx="1630">
                  <c:v>158</c:v>
                </c:pt>
                <c:pt idx="1631">
                  <c:v>86</c:v>
                </c:pt>
                <c:pt idx="1632">
                  <c:v>119</c:v>
                </c:pt>
                <c:pt idx="1633">
                  <c:v>98</c:v>
                </c:pt>
                <c:pt idx="1634">
                  <c:v>97</c:v>
                </c:pt>
                <c:pt idx="1635">
                  <c:v>124</c:v>
                </c:pt>
                <c:pt idx="1636">
                  <c:v>97</c:v>
                </c:pt>
                <c:pt idx="1637">
                  <c:v>105</c:v>
                </c:pt>
                <c:pt idx="1638">
                  <c:v>104</c:v>
                </c:pt>
                <c:pt idx="1639">
                  <c:v>101</c:v>
                </c:pt>
                <c:pt idx="1640">
                  <c:v>101</c:v>
                </c:pt>
                <c:pt idx="1641">
                  <c:v>114</c:v>
                </c:pt>
                <c:pt idx="1642">
                  <c:v>105</c:v>
                </c:pt>
                <c:pt idx="1643">
                  <c:v>90</c:v>
                </c:pt>
                <c:pt idx="1644">
                  <c:v>97</c:v>
                </c:pt>
                <c:pt idx="1645">
                  <c:v>114</c:v>
                </c:pt>
                <c:pt idx="1646">
                  <c:v>124</c:v>
                </c:pt>
                <c:pt idx="1647">
                  <c:v>89</c:v>
                </c:pt>
                <c:pt idx="1648">
                  <c:v>160</c:v>
                </c:pt>
                <c:pt idx="1649">
                  <c:v>93</c:v>
                </c:pt>
                <c:pt idx="1650">
                  <c:v>142</c:v>
                </c:pt>
                <c:pt idx="1651">
                  <c:v>92</c:v>
                </c:pt>
                <c:pt idx="1652">
                  <c:v>117</c:v>
                </c:pt>
                <c:pt idx="1653">
                  <c:v>111</c:v>
                </c:pt>
                <c:pt idx="1654">
                  <c:v>121</c:v>
                </c:pt>
                <c:pt idx="1655">
                  <c:v>107</c:v>
                </c:pt>
                <c:pt idx="1656">
                  <c:v>106</c:v>
                </c:pt>
                <c:pt idx="1657">
                  <c:v>136</c:v>
                </c:pt>
                <c:pt idx="1658">
                  <c:v>97</c:v>
                </c:pt>
                <c:pt idx="1659">
                  <c:v>108</c:v>
                </c:pt>
                <c:pt idx="1660">
                  <c:v>97</c:v>
                </c:pt>
                <c:pt idx="1661">
                  <c:v>99</c:v>
                </c:pt>
                <c:pt idx="1662">
                  <c:v>103</c:v>
                </c:pt>
                <c:pt idx="1663">
                  <c:v>95</c:v>
                </c:pt>
                <c:pt idx="1664">
                  <c:v>93</c:v>
                </c:pt>
                <c:pt idx="1665">
                  <c:v>115</c:v>
                </c:pt>
                <c:pt idx="1666">
                  <c:v>93</c:v>
                </c:pt>
                <c:pt idx="1667">
                  <c:v>110</c:v>
                </c:pt>
                <c:pt idx="1668">
                  <c:v>132</c:v>
                </c:pt>
                <c:pt idx="1669">
                  <c:v>90</c:v>
                </c:pt>
                <c:pt idx="1670">
                  <c:v>110</c:v>
                </c:pt>
                <c:pt idx="1671">
                  <c:v>122</c:v>
                </c:pt>
                <c:pt idx="1672">
                  <c:v>107</c:v>
                </c:pt>
                <c:pt idx="1673">
                  <c:v>127</c:v>
                </c:pt>
                <c:pt idx="1674">
                  <c:v>99</c:v>
                </c:pt>
                <c:pt idx="1675">
                  <c:v>140</c:v>
                </c:pt>
                <c:pt idx="1676">
                  <c:v>133</c:v>
                </c:pt>
                <c:pt idx="1677">
                  <c:v>271</c:v>
                </c:pt>
                <c:pt idx="1678">
                  <c:v>112</c:v>
                </c:pt>
                <c:pt idx="1679">
                  <c:v>100</c:v>
                </c:pt>
                <c:pt idx="1680">
                  <c:v>92</c:v>
                </c:pt>
                <c:pt idx="1681">
                  <c:v>110</c:v>
                </c:pt>
                <c:pt idx="1682">
                  <c:v>111</c:v>
                </c:pt>
                <c:pt idx="1683">
                  <c:v>127</c:v>
                </c:pt>
                <c:pt idx="1684">
                  <c:v>105</c:v>
                </c:pt>
                <c:pt idx="1685">
                  <c:v>104</c:v>
                </c:pt>
                <c:pt idx="1686">
                  <c:v>121</c:v>
                </c:pt>
                <c:pt idx="1687">
                  <c:v>92</c:v>
                </c:pt>
                <c:pt idx="1688">
                  <c:v>131</c:v>
                </c:pt>
                <c:pt idx="1689">
                  <c:v>122</c:v>
                </c:pt>
                <c:pt idx="1690">
                  <c:v>134</c:v>
                </c:pt>
                <c:pt idx="1691">
                  <c:v>138</c:v>
                </c:pt>
                <c:pt idx="1692">
                  <c:v>119</c:v>
                </c:pt>
                <c:pt idx="1693">
                  <c:v>137</c:v>
                </c:pt>
                <c:pt idx="1694">
                  <c:v>119</c:v>
                </c:pt>
                <c:pt idx="1695">
                  <c:v>139</c:v>
                </c:pt>
                <c:pt idx="1696">
                  <c:v>114</c:v>
                </c:pt>
                <c:pt idx="1697">
                  <c:v>120</c:v>
                </c:pt>
                <c:pt idx="1698">
                  <c:v>98</c:v>
                </c:pt>
                <c:pt idx="1699">
                  <c:v>107</c:v>
                </c:pt>
                <c:pt idx="1700">
                  <c:v>88</c:v>
                </c:pt>
                <c:pt idx="1701">
                  <c:v>137</c:v>
                </c:pt>
                <c:pt idx="1702">
                  <c:v>100</c:v>
                </c:pt>
                <c:pt idx="1703">
                  <c:v>101</c:v>
                </c:pt>
                <c:pt idx="1704">
                  <c:v>110</c:v>
                </c:pt>
                <c:pt idx="1705">
                  <c:v>94</c:v>
                </c:pt>
                <c:pt idx="1706">
                  <c:v>127</c:v>
                </c:pt>
                <c:pt idx="1707">
                  <c:v>95</c:v>
                </c:pt>
                <c:pt idx="1708">
                  <c:v>88</c:v>
                </c:pt>
                <c:pt idx="1709">
                  <c:v>98</c:v>
                </c:pt>
                <c:pt idx="1710">
                  <c:v>119</c:v>
                </c:pt>
                <c:pt idx="1711">
                  <c:v>88</c:v>
                </c:pt>
                <c:pt idx="1712">
                  <c:v>201</c:v>
                </c:pt>
                <c:pt idx="1713">
                  <c:v>90</c:v>
                </c:pt>
                <c:pt idx="1714">
                  <c:v>127</c:v>
                </c:pt>
                <c:pt idx="1715">
                  <c:v>119</c:v>
                </c:pt>
                <c:pt idx="1716">
                  <c:v>85</c:v>
                </c:pt>
                <c:pt idx="1717">
                  <c:v>98</c:v>
                </c:pt>
                <c:pt idx="1718">
                  <c:v>101</c:v>
                </c:pt>
                <c:pt idx="1719">
                  <c:v>112</c:v>
                </c:pt>
                <c:pt idx="1720">
                  <c:v>97</c:v>
                </c:pt>
                <c:pt idx="1721">
                  <c:v>126</c:v>
                </c:pt>
                <c:pt idx="1722">
                  <c:v>106</c:v>
                </c:pt>
                <c:pt idx="1723">
                  <c:v>97</c:v>
                </c:pt>
                <c:pt idx="1724">
                  <c:v>101</c:v>
                </c:pt>
                <c:pt idx="1725">
                  <c:v>93</c:v>
                </c:pt>
                <c:pt idx="1726">
                  <c:v>92</c:v>
                </c:pt>
                <c:pt idx="1727">
                  <c:v>98</c:v>
                </c:pt>
                <c:pt idx="1728">
                  <c:v>102</c:v>
                </c:pt>
                <c:pt idx="1729">
                  <c:v>111</c:v>
                </c:pt>
                <c:pt idx="1730">
                  <c:v>141</c:v>
                </c:pt>
                <c:pt idx="1731">
                  <c:v>114</c:v>
                </c:pt>
                <c:pt idx="1732">
                  <c:v>96</c:v>
                </c:pt>
                <c:pt idx="1733">
                  <c:v>111</c:v>
                </c:pt>
                <c:pt idx="1734">
                  <c:v>127</c:v>
                </c:pt>
                <c:pt idx="1735">
                  <c:v>107</c:v>
                </c:pt>
                <c:pt idx="1736">
                  <c:v>97</c:v>
                </c:pt>
                <c:pt idx="1737">
                  <c:v>127</c:v>
                </c:pt>
                <c:pt idx="1738">
                  <c:v>110</c:v>
                </c:pt>
                <c:pt idx="1739">
                  <c:v>135</c:v>
                </c:pt>
                <c:pt idx="1740">
                  <c:v>84</c:v>
                </c:pt>
                <c:pt idx="1741">
                  <c:v>122</c:v>
                </c:pt>
                <c:pt idx="1742">
                  <c:v>114</c:v>
                </c:pt>
                <c:pt idx="1743">
                  <c:v>132</c:v>
                </c:pt>
                <c:pt idx="1744">
                  <c:v>133</c:v>
                </c:pt>
                <c:pt idx="1745">
                  <c:v>112</c:v>
                </c:pt>
                <c:pt idx="1746">
                  <c:v>108</c:v>
                </c:pt>
                <c:pt idx="1747">
                  <c:v>83</c:v>
                </c:pt>
                <c:pt idx="1748">
                  <c:v>105</c:v>
                </c:pt>
                <c:pt idx="1749">
                  <c:v>110</c:v>
                </c:pt>
                <c:pt idx="1750">
                  <c:v>96</c:v>
                </c:pt>
                <c:pt idx="1751">
                  <c:v>142</c:v>
                </c:pt>
                <c:pt idx="1752">
                  <c:v>104</c:v>
                </c:pt>
                <c:pt idx="1753">
                  <c:v>136</c:v>
                </c:pt>
                <c:pt idx="1754">
                  <c:v>106</c:v>
                </c:pt>
                <c:pt idx="1755">
                  <c:v>106</c:v>
                </c:pt>
                <c:pt idx="1756">
                  <c:v>98</c:v>
                </c:pt>
                <c:pt idx="1757">
                  <c:v>100</c:v>
                </c:pt>
                <c:pt idx="1758">
                  <c:v>107</c:v>
                </c:pt>
                <c:pt idx="1759">
                  <c:v>104</c:v>
                </c:pt>
                <c:pt idx="1760">
                  <c:v>96</c:v>
                </c:pt>
                <c:pt idx="1761">
                  <c:v>145</c:v>
                </c:pt>
                <c:pt idx="1762">
                  <c:v>116</c:v>
                </c:pt>
                <c:pt idx="1763">
                  <c:v>100</c:v>
                </c:pt>
                <c:pt idx="1764">
                  <c:v>92</c:v>
                </c:pt>
                <c:pt idx="1765">
                  <c:v>105</c:v>
                </c:pt>
                <c:pt idx="1766">
                  <c:v>116</c:v>
                </c:pt>
                <c:pt idx="1767">
                  <c:v>119</c:v>
                </c:pt>
                <c:pt idx="1768">
                  <c:v>117</c:v>
                </c:pt>
                <c:pt idx="1769">
                  <c:v>112</c:v>
                </c:pt>
                <c:pt idx="1770">
                  <c:v>136</c:v>
                </c:pt>
                <c:pt idx="1771">
                  <c:v>81</c:v>
                </c:pt>
                <c:pt idx="1772">
                  <c:v>87</c:v>
                </c:pt>
                <c:pt idx="1773">
                  <c:v>96</c:v>
                </c:pt>
                <c:pt idx="1774">
                  <c:v>106</c:v>
                </c:pt>
                <c:pt idx="1775">
                  <c:v>122</c:v>
                </c:pt>
                <c:pt idx="1776">
                  <c:v>123</c:v>
                </c:pt>
                <c:pt idx="1777">
                  <c:v>92</c:v>
                </c:pt>
                <c:pt idx="1778">
                  <c:v>110</c:v>
                </c:pt>
                <c:pt idx="1779">
                  <c:v>98</c:v>
                </c:pt>
                <c:pt idx="1780">
                  <c:v>127</c:v>
                </c:pt>
                <c:pt idx="1781">
                  <c:v>91</c:v>
                </c:pt>
                <c:pt idx="1782">
                  <c:v>115</c:v>
                </c:pt>
                <c:pt idx="1783">
                  <c:v>115</c:v>
                </c:pt>
                <c:pt idx="1784">
                  <c:v>120</c:v>
                </c:pt>
                <c:pt idx="1785">
                  <c:v>135</c:v>
                </c:pt>
                <c:pt idx="1786">
                  <c:v>90</c:v>
                </c:pt>
                <c:pt idx="1787">
                  <c:v>100</c:v>
                </c:pt>
                <c:pt idx="1788">
                  <c:v>105</c:v>
                </c:pt>
                <c:pt idx="1789">
                  <c:v>138</c:v>
                </c:pt>
                <c:pt idx="1790">
                  <c:v>94</c:v>
                </c:pt>
                <c:pt idx="1791">
                  <c:v>101</c:v>
                </c:pt>
                <c:pt idx="1792">
                  <c:v>131</c:v>
                </c:pt>
                <c:pt idx="1793">
                  <c:v>91</c:v>
                </c:pt>
                <c:pt idx="1794">
                  <c:v>112</c:v>
                </c:pt>
                <c:pt idx="1795">
                  <c:v>95</c:v>
                </c:pt>
                <c:pt idx="1796">
                  <c:v>100</c:v>
                </c:pt>
                <c:pt idx="1797">
                  <c:v>105</c:v>
                </c:pt>
                <c:pt idx="1798">
                  <c:v>108</c:v>
                </c:pt>
                <c:pt idx="1799">
                  <c:v>101</c:v>
                </c:pt>
                <c:pt idx="1800">
                  <c:v>114</c:v>
                </c:pt>
                <c:pt idx="1801">
                  <c:v>109</c:v>
                </c:pt>
                <c:pt idx="1802">
                  <c:v>115</c:v>
                </c:pt>
                <c:pt idx="1803">
                  <c:v>117</c:v>
                </c:pt>
                <c:pt idx="1804">
                  <c:v>107</c:v>
                </c:pt>
                <c:pt idx="1805">
                  <c:v>134</c:v>
                </c:pt>
                <c:pt idx="1806">
                  <c:v>118</c:v>
                </c:pt>
                <c:pt idx="1807">
                  <c:v>105</c:v>
                </c:pt>
                <c:pt idx="1808">
                  <c:v>110</c:v>
                </c:pt>
                <c:pt idx="1809">
                  <c:v>85</c:v>
                </c:pt>
                <c:pt idx="1810">
                  <c:v>128</c:v>
                </c:pt>
                <c:pt idx="1811">
                  <c:v>89</c:v>
                </c:pt>
                <c:pt idx="1812">
                  <c:v>96</c:v>
                </c:pt>
                <c:pt idx="1813">
                  <c:v>111</c:v>
                </c:pt>
                <c:pt idx="1814">
                  <c:v>93</c:v>
                </c:pt>
                <c:pt idx="1815">
                  <c:v>129</c:v>
                </c:pt>
                <c:pt idx="1816">
                  <c:v>128</c:v>
                </c:pt>
                <c:pt idx="1817">
                  <c:v>110</c:v>
                </c:pt>
                <c:pt idx="1818">
                  <c:v>137</c:v>
                </c:pt>
                <c:pt idx="1819">
                  <c:v>93</c:v>
                </c:pt>
                <c:pt idx="1820">
                  <c:v>115</c:v>
                </c:pt>
                <c:pt idx="1821">
                  <c:v>105</c:v>
                </c:pt>
                <c:pt idx="1822">
                  <c:v>127</c:v>
                </c:pt>
                <c:pt idx="1823">
                  <c:v>82</c:v>
                </c:pt>
                <c:pt idx="1824">
                  <c:v>143</c:v>
                </c:pt>
                <c:pt idx="1825">
                  <c:v>103</c:v>
                </c:pt>
                <c:pt idx="1826">
                  <c:v>104</c:v>
                </c:pt>
                <c:pt idx="1827">
                  <c:v>98</c:v>
                </c:pt>
                <c:pt idx="1828">
                  <c:v>92</c:v>
                </c:pt>
                <c:pt idx="1829">
                  <c:v>123</c:v>
                </c:pt>
                <c:pt idx="1830">
                  <c:v>88</c:v>
                </c:pt>
                <c:pt idx="1831">
                  <c:v>128</c:v>
                </c:pt>
                <c:pt idx="1832">
                  <c:v>91</c:v>
                </c:pt>
                <c:pt idx="1833">
                  <c:v>90</c:v>
                </c:pt>
                <c:pt idx="1834">
                  <c:v>115</c:v>
                </c:pt>
                <c:pt idx="1835">
                  <c:v>113</c:v>
                </c:pt>
                <c:pt idx="1836">
                  <c:v>113</c:v>
                </c:pt>
                <c:pt idx="1837">
                  <c:v>87</c:v>
                </c:pt>
                <c:pt idx="1838">
                  <c:v>111</c:v>
                </c:pt>
                <c:pt idx="1839">
                  <c:v>108</c:v>
                </c:pt>
                <c:pt idx="1840">
                  <c:v>105</c:v>
                </c:pt>
                <c:pt idx="1841">
                  <c:v>109</c:v>
                </c:pt>
                <c:pt idx="1842">
                  <c:v>109</c:v>
                </c:pt>
                <c:pt idx="1843">
                  <c:v>98</c:v>
                </c:pt>
                <c:pt idx="1844">
                  <c:v>104</c:v>
                </c:pt>
                <c:pt idx="1845">
                  <c:v>109</c:v>
                </c:pt>
                <c:pt idx="1846">
                  <c:v>75</c:v>
                </c:pt>
                <c:pt idx="1847">
                  <c:v>97</c:v>
                </c:pt>
                <c:pt idx="1848">
                  <c:v>106</c:v>
                </c:pt>
                <c:pt idx="1849">
                  <c:v>104</c:v>
                </c:pt>
                <c:pt idx="1850">
                  <c:v>108</c:v>
                </c:pt>
                <c:pt idx="1851">
                  <c:v>112</c:v>
                </c:pt>
                <c:pt idx="1852">
                  <c:v>104</c:v>
                </c:pt>
                <c:pt idx="1853">
                  <c:v>113</c:v>
                </c:pt>
                <c:pt idx="1854">
                  <c:v>114</c:v>
                </c:pt>
                <c:pt idx="1855">
                  <c:v>124</c:v>
                </c:pt>
                <c:pt idx="1856">
                  <c:v>148</c:v>
                </c:pt>
                <c:pt idx="1857">
                  <c:v>108</c:v>
                </c:pt>
                <c:pt idx="1858">
                  <c:v>95</c:v>
                </c:pt>
                <c:pt idx="1859">
                  <c:v>108</c:v>
                </c:pt>
                <c:pt idx="1860">
                  <c:v>99</c:v>
                </c:pt>
                <c:pt idx="1861">
                  <c:v>128</c:v>
                </c:pt>
                <c:pt idx="1862">
                  <c:v>124</c:v>
                </c:pt>
                <c:pt idx="1863">
                  <c:v>122</c:v>
                </c:pt>
                <c:pt idx="1864">
                  <c:v>98</c:v>
                </c:pt>
                <c:pt idx="1865">
                  <c:v>88</c:v>
                </c:pt>
                <c:pt idx="1866">
                  <c:v>88</c:v>
                </c:pt>
                <c:pt idx="1867">
                  <c:v>94</c:v>
                </c:pt>
                <c:pt idx="1868">
                  <c:v>117</c:v>
                </c:pt>
                <c:pt idx="1869">
                  <c:v>95</c:v>
                </c:pt>
                <c:pt idx="1870">
                  <c:v>99</c:v>
                </c:pt>
                <c:pt idx="1871">
                  <c:v>96</c:v>
                </c:pt>
                <c:pt idx="1872">
                  <c:v>98</c:v>
                </c:pt>
                <c:pt idx="1873">
                  <c:v>101</c:v>
                </c:pt>
                <c:pt idx="1874">
                  <c:v>102</c:v>
                </c:pt>
                <c:pt idx="1875">
                  <c:v>94</c:v>
                </c:pt>
                <c:pt idx="1876">
                  <c:v>102</c:v>
                </c:pt>
                <c:pt idx="1877">
                  <c:v>108</c:v>
                </c:pt>
                <c:pt idx="1878">
                  <c:v>116</c:v>
                </c:pt>
                <c:pt idx="1879">
                  <c:v>102</c:v>
                </c:pt>
                <c:pt idx="1880">
                  <c:v>115</c:v>
                </c:pt>
                <c:pt idx="1881">
                  <c:v>96</c:v>
                </c:pt>
                <c:pt idx="1882">
                  <c:v>101</c:v>
                </c:pt>
                <c:pt idx="1883">
                  <c:v>106</c:v>
                </c:pt>
                <c:pt idx="1884">
                  <c:v>101</c:v>
                </c:pt>
                <c:pt idx="1885">
                  <c:v>87</c:v>
                </c:pt>
                <c:pt idx="1886">
                  <c:v>111</c:v>
                </c:pt>
                <c:pt idx="1887">
                  <c:v>99</c:v>
                </c:pt>
                <c:pt idx="1888">
                  <c:v>88</c:v>
                </c:pt>
                <c:pt idx="1889">
                  <c:v>83</c:v>
                </c:pt>
                <c:pt idx="1890">
                  <c:v>148</c:v>
                </c:pt>
                <c:pt idx="1891">
                  <c:v>107</c:v>
                </c:pt>
                <c:pt idx="1892">
                  <c:v>87</c:v>
                </c:pt>
                <c:pt idx="1893">
                  <c:v>99</c:v>
                </c:pt>
                <c:pt idx="1894">
                  <c:v>100</c:v>
                </c:pt>
                <c:pt idx="1895">
                  <c:v>116</c:v>
                </c:pt>
                <c:pt idx="1896">
                  <c:v>94</c:v>
                </c:pt>
                <c:pt idx="1897">
                  <c:v>100</c:v>
                </c:pt>
                <c:pt idx="1898">
                  <c:v>125</c:v>
                </c:pt>
                <c:pt idx="1899">
                  <c:v>135</c:v>
                </c:pt>
                <c:pt idx="1900">
                  <c:v>93</c:v>
                </c:pt>
                <c:pt idx="1901">
                  <c:v>114</c:v>
                </c:pt>
                <c:pt idx="1902">
                  <c:v>124</c:v>
                </c:pt>
                <c:pt idx="1903">
                  <c:v>134</c:v>
                </c:pt>
                <c:pt idx="1904">
                  <c:v>104</c:v>
                </c:pt>
                <c:pt idx="1905">
                  <c:v>107</c:v>
                </c:pt>
                <c:pt idx="1906">
                  <c:v>125</c:v>
                </c:pt>
                <c:pt idx="1907">
                  <c:v>184</c:v>
                </c:pt>
                <c:pt idx="1908">
                  <c:v>236</c:v>
                </c:pt>
                <c:pt idx="1909">
                  <c:v>97</c:v>
                </c:pt>
                <c:pt idx="1910">
                  <c:v>113</c:v>
                </c:pt>
                <c:pt idx="1911">
                  <c:v>95</c:v>
                </c:pt>
                <c:pt idx="1912">
                  <c:v>103</c:v>
                </c:pt>
                <c:pt idx="1913">
                  <c:v>91</c:v>
                </c:pt>
                <c:pt idx="1914">
                  <c:v>116</c:v>
                </c:pt>
                <c:pt idx="1915">
                  <c:v>93</c:v>
                </c:pt>
                <c:pt idx="1916">
                  <c:v>101</c:v>
                </c:pt>
                <c:pt idx="1917">
                  <c:v>95</c:v>
                </c:pt>
                <c:pt idx="1918">
                  <c:v>109</c:v>
                </c:pt>
                <c:pt idx="1919">
                  <c:v>101</c:v>
                </c:pt>
                <c:pt idx="1920">
                  <c:v>125</c:v>
                </c:pt>
                <c:pt idx="1921">
                  <c:v>132</c:v>
                </c:pt>
                <c:pt idx="1922">
                  <c:v>131</c:v>
                </c:pt>
                <c:pt idx="1923">
                  <c:v>129</c:v>
                </c:pt>
                <c:pt idx="1924">
                  <c:v>100</c:v>
                </c:pt>
                <c:pt idx="1925">
                  <c:v>97</c:v>
                </c:pt>
                <c:pt idx="1926">
                  <c:v>90</c:v>
                </c:pt>
                <c:pt idx="1927">
                  <c:v>81</c:v>
                </c:pt>
                <c:pt idx="1928">
                  <c:v>97</c:v>
                </c:pt>
                <c:pt idx="1929">
                  <c:v>118</c:v>
                </c:pt>
                <c:pt idx="1930">
                  <c:v>100</c:v>
                </c:pt>
                <c:pt idx="1931">
                  <c:v>97</c:v>
                </c:pt>
                <c:pt idx="1932">
                  <c:v>114</c:v>
                </c:pt>
                <c:pt idx="1933">
                  <c:v>130</c:v>
                </c:pt>
                <c:pt idx="1934">
                  <c:v>82</c:v>
                </c:pt>
                <c:pt idx="1935">
                  <c:v>96</c:v>
                </c:pt>
                <c:pt idx="1936">
                  <c:v>105</c:v>
                </c:pt>
                <c:pt idx="1937">
                  <c:v>122</c:v>
                </c:pt>
                <c:pt idx="1938">
                  <c:v>88</c:v>
                </c:pt>
                <c:pt idx="1939">
                  <c:v>110</c:v>
                </c:pt>
                <c:pt idx="1940">
                  <c:v>103</c:v>
                </c:pt>
                <c:pt idx="1941">
                  <c:v>98</c:v>
                </c:pt>
                <c:pt idx="1942">
                  <c:v>68</c:v>
                </c:pt>
                <c:pt idx="1943">
                  <c:v>99</c:v>
                </c:pt>
                <c:pt idx="1944">
                  <c:v>107</c:v>
                </c:pt>
                <c:pt idx="1945">
                  <c:v>180</c:v>
                </c:pt>
                <c:pt idx="1946">
                  <c:v>89</c:v>
                </c:pt>
                <c:pt idx="1947">
                  <c:v>97</c:v>
                </c:pt>
                <c:pt idx="1948">
                  <c:v>113</c:v>
                </c:pt>
                <c:pt idx="1949">
                  <c:v>131</c:v>
                </c:pt>
                <c:pt idx="1950">
                  <c:v>103</c:v>
                </c:pt>
                <c:pt idx="1951">
                  <c:v>119</c:v>
                </c:pt>
                <c:pt idx="1952">
                  <c:v>98</c:v>
                </c:pt>
                <c:pt idx="1953">
                  <c:v>111</c:v>
                </c:pt>
                <c:pt idx="1954">
                  <c:v>94</c:v>
                </c:pt>
                <c:pt idx="1955">
                  <c:v>122</c:v>
                </c:pt>
                <c:pt idx="1956">
                  <c:v>81</c:v>
                </c:pt>
                <c:pt idx="1957">
                  <c:v>89</c:v>
                </c:pt>
                <c:pt idx="1958">
                  <c:v>106</c:v>
                </c:pt>
                <c:pt idx="1959">
                  <c:v>86</c:v>
                </c:pt>
                <c:pt idx="1960">
                  <c:v>103</c:v>
                </c:pt>
                <c:pt idx="1961">
                  <c:v>121</c:v>
                </c:pt>
                <c:pt idx="1962">
                  <c:v>109</c:v>
                </c:pt>
                <c:pt idx="1963">
                  <c:v>94</c:v>
                </c:pt>
                <c:pt idx="1964">
                  <c:v>94</c:v>
                </c:pt>
                <c:pt idx="1965">
                  <c:v>125</c:v>
                </c:pt>
                <c:pt idx="1966">
                  <c:v>122</c:v>
                </c:pt>
                <c:pt idx="1967">
                  <c:v>102</c:v>
                </c:pt>
                <c:pt idx="1968">
                  <c:v>90</c:v>
                </c:pt>
                <c:pt idx="1969">
                  <c:v>109</c:v>
                </c:pt>
                <c:pt idx="1970">
                  <c:v>90</c:v>
                </c:pt>
                <c:pt idx="1971">
                  <c:v>112</c:v>
                </c:pt>
                <c:pt idx="1972">
                  <c:v>112</c:v>
                </c:pt>
                <c:pt idx="1973">
                  <c:v>127</c:v>
                </c:pt>
                <c:pt idx="1974">
                  <c:v>111</c:v>
                </c:pt>
                <c:pt idx="1975">
                  <c:v>126</c:v>
                </c:pt>
                <c:pt idx="1976">
                  <c:v>114</c:v>
                </c:pt>
                <c:pt idx="1977">
                  <c:v>150</c:v>
                </c:pt>
                <c:pt idx="1978">
                  <c:v>112</c:v>
                </c:pt>
                <c:pt idx="1979">
                  <c:v>108</c:v>
                </c:pt>
                <c:pt idx="1980">
                  <c:v>116</c:v>
                </c:pt>
                <c:pt idx="1981">
                  <c:v>144</c:v>
                </c:pt>
                <c:pt idx="1982">
                  <c:v>103</c:v>
                </c:pt>
                <c:pt idx="1983">
                  <c:v>119</c:v>
                </c:pt>
                <c:pt idx="1984">
                  <c:v>98</c:v>
                </c:pt>
                <c:pt idx="1985">
                  <c:v>80</c:v>
                </c:pt>
                <c:pt idx="1986">
                  <c:v>121</c:v>
                </c:pt>
                <c:pt idx="1987">
                  <c:v>94</c:v>
                </c:pt>
                <c:pt idx="1988">
                  <c:v>101</c:v>
                </c:pt>
                <c:pt idx="1989">
                  <c:v>154</c:v>
                </c:pt>
                <c:pt idx="1990">
                  <c:v>170</c:v>
                </c:pt>
                <c:pt idx="1991">
                  <c:v>99</c:v>
                </c:pt>
                <c:pt idx="1992">
                  <c:v>104</c:v>
                </c:pt>
                <c:pt idx="1993">
                  <c:v>126</c:v>
                </c:pt>
                <c:pt idx="1994">
                  <c:v>110</c:v>
                </c:pt>
                <c:pt idx="1995">
                  <c:v>101</c:v>
                </c:pt>
                <c:pt idx="1996">
                  <c:v>80</c:v>
                </c:pt>
                <c:pt idx="1997">
                  <c:v>109</c:v>
                </c:pt>
                <c:pt idx="1998">
                  <c:v>90</c:v>
                </c:pt>
                <c:pt idx="1999">
                  <c:v>96</c:v>
                </c:pt>
                <c:pt idx="2000">
                  <c:v>125</c:v>
                </c:pt>
                <c:pt idx="2001">
                  <c:v>82</c:v>
                </c:pt>
                <c:pt idx="2002">
                  <c:v>86</c:v>
                </c:pt>
                <c:pt idx="2003">
                  <c:v>108</c:v>
                </c:pt>
                <c:pt idx="2004">
                  <c:v>129</c:v>
                </c:pt>
                <c:pt idx="2005">
                  <c:v>112</c:v>
                </c:pt>
                <c:pt idx="2006">
                  <c:v>121</c:v>
                </c:pt>
                <c:pt idx="2007">
                  <c:v>132</c:v>
                </c:pt>
                <c:pt idx="2008">
                  <c:v>96</c:v>
                </c:pt>
                <c:pt idx="2009">
                  <c:v>107</c:v>
                </c:pt>
                <c:pt idx="2010">
                  <c:v>134</c:v>
                </c:pt>
                <c:pt idx="2011">
                  <c:v>122</c:v>
                </c:pt>
                <c:pt idx="2012">
                  <c:v>110</c:v>
                </c:pt>
                <c:pt idx="2013">
                  <c:v>160</c:v>
                </c:pt>
                <c:pt idx="2014">
                  <c:v>102</c:v>
                </c:pt>
                <c:pt idx="2015">
                  <c:v>110</c:v>
                </c:pt>
                <c:pt idx="2016">
                  <c:v>126</c:v>
                </c:pt>
                <c:pt idx="2017">
                  <c:v>136</c:v>
                </c:pt>
                <c:pt idx="2018">
                  <c:v>120</c:v>
                </c:pt>
                <c:pt idx="2019">
                  <c:v>108</c:v>
                </c:pt>
                <c:pt idx="2020">
                  <c:v>126</c:v>
                </c:pt>
                <c:pt idx="2021">
                  <c:v>128</c:v>
                </c:pt>
                <c:pt idx="2022">
                  <c:v>113</c:v>
                </c:pt>
                <c:pt idx="2023">
                  <c:v>89</c:v>
                </c:pt>
                <c:pt idx="2024">
                  <c:v>129</c:v>
                </c:pt>
                <c:pt idx="2025">
                  <c:v>94</c:v>
                </c:pt>
                <c:pt idx="2026">
                  <c:v>106</c:v>
                </c:pt>
                <c:pt idx="2027">
                  <c:v>100</c:v>
                </c:pt>
                <c:pt idx="2028">
                  <c:v>89</c:v>
                </c:pt>
                <c:pt idx="2029">
                  <c:v>94</c:v>
                </c:pt>
                <c:pt idx="2030">
                  <c:v>83</c:v>
                </c:pt>
                <c:pt idx="2031">
                  <c:v>80</c:v>
                </c:pt>
                <c:pt idx="2032">
                  <c:v>112</c:v>
                </c:pt>
                <c:pt idx="2033">
                  <c:v>91</c:v>
                </c:pt>
                <c:pt idx="2034">
                  <c:v>91</c:v>
                </c:pt>
                <c:pt idx="2035">
                  <c:v>110</c:v>
                </c:pt>
                <c:pt idx="2036">
                  <c:v>121</c:v>
                </c:pt>
                <c:pt idx="2037">
                  <c:v>96</c:v>
                </c:pt>
                <c:pt idx="2038">
                  <c:v>109</c:v>
                </c:pt>
                <c:pt idx="2039">
                  <c:v>107</c:v>
                </c:pt>
                <c:pt idx="2040">
                  <c:v>88</c:v>
                </c:pt>
                <c:pt idx="2041">
                  <c:v>110</c:v>
                </c:pt>
                <c:pt idx="2042">
                  <c:v>113</c:v>
                </c:pt>
                <c:pt idx="2043">
                  <c:v>105</c:v>
                </c:pt>
                <c:pt idx="2044">
                  <c:v>125</c:v>
                </c:pt>
                <c:pt idx="2045">
                  <c:v>100</c:v>
                </c:pt>
                <c:pt idx="2046">
                  <c:v>112</c:v>
                </c:pt>
                <c:pt idx="2047">
                  <c:v>95</c:v>
                </c:pt>
                <c:pt idx="2048">
                  <c:v>110</c:v>
                </c:pt>
                <c:pt idx="2049">
                  <c:v>118</c:v>
                </c:pt>
                <c:pt idx="2050">
                  <c:v>120</c:v>
                </c:pt>
                <c:pt idx="2051">
                  <c:v>101</c:v>
                </c:pt>
                <c:pt idx="2052">
                  <c:v>92</c:v>
                </c:pt>
                <c:pt idx="2053">
                  <c:v>161</c:v>
                </c:pt>
                <c:pt idx="2054">
                  <c:v>122</c:v>
                </c:pt>
                <c:pt idx="2055">
                  <c:v>94</c:v>
                </c:pt>
                <c:pt idx="2056">
                  <c:v>95</c:v>
                </c:pt>
                <c:pt idx="2057">
                  <c:v>105</c:v>
                </c:pt>
                <c:pt idx="2058">
                  <c:v>103</c:v>
                </c:pt>
                <c:pt idx="2059">
                  <c:v>102</c:v>
                </c:pt>
                <c:pt idx="2060">
                  <c:v>116</c:v>
                </c:pt>
                <c:pt idx="2061">
                  <c:v>110</c:v>
                </c:pt>
                <c:pt idx="2062">
                  <c:v>120</c:v>
                </c:pt>
                <c:pt idx="2063">
                  <c:v>122</c:v>
                </c:pt>
                <c:pt idx="2064">
                  <c:v>118</c:v>
                </c:pt>
                <c:pt idx="2065">
                  <c:v>107</c:v>
                </c:pt>
                <c:pt idx="2066">
                  <c:v>154</c:v>
                </c:pt>
                <c:pt idx="2067">
                  <c:v>114</c:v>
                </c:pt>
                <c:pt idx="2068">
                  <c:v>109</c:v>
                </c:pt>
                <c:pt idx="2069">
                  <c:v>94</c:v>
                </c:pt>
                <c:pt idx="2070">
                  <c:v>100</c:v>
                </c:pt>
                <c:pt idx="2071">
                  <c:v>101</c:v>
                </c:pt>
                <c:pt idx="2072">
                  <c:v>98</c:v>
                </c:pt>
                <c:pt idx="2073">
                  <c:v>102</c:v>
                </c:pt>
                <c:pt idx="2074">
                  <c:v>94</c:v>
                </c:pt>
                <c:pt idx="2075">
                  <c:v>92</c:v>
                </c:pt>
                <c:pt idx="2076">
                  <c:v>115</c:v>
                </c:pt>
                <c:pt idx="2077">
                  <c:v>95</c:v>
                </c:pt>
                <c:pt idx="2078">
                  <c:v>87</c:v>
                </c:pt>
                <c:pt idx="2079">
                  <c:v>88</c:v>
                </c:pt>
                <c:pt idx="2080">
                  <c:v>97</c:v>
                </c:pt>
                <c:pt idx="2081">
                  <c:v>94</c:v>
                </c:pt>
                <c:pt idx="2082">
                  <c:v>112</c:v>
                </c:pt>
                <c:pt idx="2083">
                  <c:v>98</c:v>
                </c:pt>
                <c:pt idx="2084">
                  <c:v>104</c:v>
                </c:pt>
                <c:pt idx="2085">
                  <c:v>120</c:v>
                </c:pt>
                <c:pt idx="2086">
                  <c:v>99</c:v>
                </c:pt>
                <c:pt idx="2087">
                  <c:v>109</c:v>
                </c:pt>
                <c:pt idx="2088">
                  <c:v>105</c:v>
                </c:pt>
                <c:pt idx="2089">
                  <c:v>106</c:v>
                </c:pt>
                <c:pt idx="2090">
                  <c:v>123</c:v>
                </c:pt>
                <c:pt idx="2091">
                  <c:v>120</c:v>
                </c:pt>
                <c:pt idx="2092">
                  <c:v>227</c:v>
                </c:pt>
                <c:pt idx="2093">
                  <c:v>119</c:v>
                </c:pt>
                <c:pt idx="2094">
                  <c:v>115</c:v>
                </c:pt>
                <c:pt idx="2095">
                  <c:v>114</c:v>
                </c:pt>
                <c:pt idx="2096">
                  <c:v>90</c:v>
                </c:pt>
                <c:pt idx="2097">
                  <c:v>94</c:v>
                </c:pt>
                <c:pt idx="2098">
                  <c:v>106</c:v>
                </c:pt>
                <c:pt idx="2099">
                  <c:v>98</c:v>
                </c:pt>
                <c:pt idx="2100">
                  <c:v>126</c:v>
                </c:pt>
                <c:pt idx="2101">
                  <c:v>100</c:v>
                </c:pt>
                <c:pt idx="2102">
                  <c:v>89</c:v>
                </c:pt>
                <c:pt idx="2103">
                  <c:v>100</c:v>
                </c:pt>
                <c:pt idx="2104">
                  <c:v>107</c:v>
                </c:pt>
                <c:pt idx="2105">
                  <c:v>99</c:v>
                </c:pt>
                <c:pt idx="2106">
                  <c:v>90</c:v>
                </c:pt>
                <c:pt idx="2107">
                  <c:v>101</c:v>
                </c:pt>
                <c:pt idx="2108">
                  <c:v>119</c:v>
                </c:pt>
                <c:pt idx="2109">
                  <c:v>134</c:v>
                </c:pt>
                <c:pt idx="2110">
                  <c:v>155</c:v>
                </c:pt>
                <c:pt idx="2111">
                  <c:v>89</c:v>
                </c:pt>
                <c:pt idx="2112">
                  <c:v>90</c:v>
                </c:pt>
                <c:pt idx="2113">
                  <c:v>92</c:v>
                </c:pt>
                <c:pt idx="2114">
                  <c:v>140</c:v>
                </c:pt>
                <c:pt idx="2115">
                  <c:v>108</c:v>
                </c:pt>
                <c:pt idx="2116">
                  <c:v>131</c:v>
                </c:pt>
                <c:pt idx="2117">
                  <c:v>114</c:v>
                </c:pt>
                <c:pt idx="2118">
                  <c:v>97</c:v>
                </c:pt>
                <c:pt idx="2119">
                  <c:v>122</c:v>
                </c:pt>
                <c:pt idx="2120">
                  <c:v>87</c:v>
                </c:pt>
                <c:pt idx="2121">
                  <c:v>107</c:v>
                </c:pt>
                <c:pt idx="2122">
                  <c:v>111</c:v>
                </c:pt>
                <c:pt idx="2123">
                  <c:v>97</c:v>
                </c:pt>
                <c:pt idx="2124">
                  <c:v>107</c:v>
                </c:pt>
                <c:pt idx="2125">
                  <c:v>142</c:v>
                </c:pt>
                <c:pt idx="2126">
                  <c:v>103</c:v>
                </c:pt>
                <c:pt idx="2127">
                  <c:v>117</c:v>
                </c:pt>
                <c:pt idx="2128">
                  <c:v>116</c:v>
                </c:pt>
                <c:pt idx="2129">
                  <c:v>108</c:v>
                </c:pt>
                <c:pt idx="2130">
                  <c:v>97</c:v>
                </c:pt>
                <c:pt idx="2131">
                  <c:v>97</c:v>
                </c:pt>
                <c:pt idx="2132">
                  <c:v>107</c:v>
                </c:pt>
                <c:pt idx="2133">
                  <c:v>102</c:v>
                </c:pt>
                <c:pt idx="2134">
                  <c:v>106</c:v>
                </c:pt>
                <c:pt idx="2135">
                  <c:v>92</c:v>
                </c:pt>
                <c:pt idx="2136">
                  <c:v>107</c:v>
                </c:pt>
                <c:pt idx="2137">
                  <c:v>103</c:v>
                </c:pt>
                <c:pt idx="2138">
                  <c:v>92</c:v>
                </c:pt>
                <c:pt idx="2139">
                  <c:v>147</c:v>
                </c:pt>
                <c:pt idx="2140">
                  <c:v>98</c:v>
                </c:pt>
                <c:pt idx="2141">
                  <c:v>103</c:v>
                </c:pt>
                <c:pt idx="2142">
                  <c:v>111</c:v>
                </c:pt>
                <c:pt idx="2143">
                  <c:v>111</c:v>
                </c:pt>
                <c:pt idx="2144">
                  <c:v>145</c:v>
                </c:pt>
                <c:pt idx="2145">
                  <c:v>84</c:v>
                </c:pt>
                <c:pt idx="2146">
                  <c:v>115</c:v>
                </c:pt>
                <c:pt idx="2147">
                  <c:v>98</c:v>
                </c:pt>
                <c:pt idx="2148">
                  <c:v>110</c:v>
                </c:pt>
                <c:pt idx="2149">
                  <c:v>103</c:v>
                </c:pt>
                <c:pt idx="2150">
                  <c:v>101</c:v>
                </c:pt>
                <c:pt idx="2151">
                  <c:v>115</c:v>
                </c:pt>
                <c:pt idx="2152">
                  <c:v>120</c:v>
                </c:pt>
                <c:pt idx="2153">
                  <c:v>131</c:v>
                </c:pt>
                <c:pt idx="2154">
                  <c:v>139</c:v>
                </c:pt>
                <c:pt idx="2155">
                  <c:v>120</c:v>
                </c:pt>
                <c:pt idx="2156">
                  <c:v>119</c:v>
                </c:pt>
                <c:pt idx="2157">
                  <c:v>125</c:v>
                </c:pt>
                <c:pt idx="2158">
                  <c:v>108</c:v>
                </c:pt>
                <c:pt idx="2159">
                  <c:v>145</c:v>
                </c:pt>
                <c:pt idx="2160">
                  <c:v>98</c:v>
                </c:pt>
                <c:pt idx="2161">
                  <c:v>101</c:v>
                </c:pt>
                <c:pt idx="2162">
                  <c:v>92</c:v>
                </c:pt>
                <c:pt idx="2163">
                  <c:v>109</c:v>
                </c:pt>
                <c:pt idx="2164">
                  <c:v>123</c:v>
                </c:pt>
                <c:pt idx="2165">
                  <c:v>99</c:v>
                </c:pt>
                <c:pt idx="2166">
                  <c:v>119</c:v>
                </c:pt>
                <c:pt idx="2167">
                  <c:v>105</c:v>
                </c:pt>
                <c:pt idx="2168">
                  <c:v>91</c:v>
                </c:pt>
                <c:pt idx="2169">
                  <c:v>90</c:v>
                </c:pt>
                <c:pt idx="2170">
                  <c:v>108</c:v>
                </c:pt>
                <c:pt idx="2171">
                  <c:v>93</c:v>
                </c:pt>
                <c:pt idx="2172">
                  <c:v>85</c:v>
                </c:pt>
                <c:pt idx="2173">
                  <c:v>88</c:v>
                </c:pt>
                <c:pt idx="2174">
                  <c:v>112</c:v>
                </c:pt>
                <c:pt idx="2175">
                  <c:v>137</c:v>
                </c:pt>
                <c:pt idx="2176">
                  <c:v>150</c:v>
                </c:pt>
                <c:pt idx="2177">
                  <c:v>90</c:v>
                </c:pt>
                <c:pt idx="2178">
                  <c:v>134</c:v>
                </c:pt>
                <c:pt idx="2179">
                  <c:v>101</c:v>
                </c:pt>
                <c:pt idx="2180">
                  <c:v>97</c:v>
                </c:pt>
                <c:pt idx="2181">
                  <c:v>107</c:v>
                </c:pt>
                <c:pt idx="2182">
                  <c:v>99</c:v>
                </c:pt>
                <c:pt idx="2183">
                  <c:v>124</c:v>
                </c:pt>
                <c:pt idx="2184">
                  <c:v>110</c:v>
                </c:pt>
                <c:pt idx="2185">
                  <c:v>178</c:v>
                </c:pt>
                <c:pt idx="2186">
                  <c:v>125</c:v>
                </c:pt>
                <c:pt idx="2187">
                  <c:v>121</c:v>
                </c:pt>
                <c:pt idx="2188">
                  <c:v>115</c:v>
                </c:pt>
                <c:pt idx="2189">
                  <c:v>108</c:v>
                </c:pt>
                <c:pt idx="2190">
                  <c:v>117</c:v>
                </c:pt>
                <c:pt idx="2191">
                  <c:v>220</c:v>
                </c:pt>
                <c:pt idx="2192">
                  <c:v>112</c:v>
                </c:pt>
                <c:pt idx="2193">
                  <c:v>99</c:v>
                </c:pt>
                <c:pt idx="2194">
                  <c:v>83</c:v>
                </c:pt>
                <c:pt idx="2195">
                  <c:v>107</c:v>
                </c:pt>
                <c:pt idx="2196">
                  <c:v>102</c:v>
                </c:pt>
                <c:pt idx="2197">
                  <c:v>97</c:v>
                </c:pt>
                <c:pt idx="2198">
                  <c:v>92</c:v>
                </c:pt>
                <c:pt idx="2199">
                  <c:v>84</c:v>
                </c:pt>
                <c:pt idx="2200">
                  <c:v>120</c:v>
                </c:pt>
                <c:pt idx="2201">
                  <c:v>97</c:v>
                </c:pt>
                <c:pt idx="2202">
                  <c:v>91</c:v>
                </c:pt>
                <c:pt idx="2203">
                  <c:v>72</c:v>
                </c:pt>
                <c:pt idx="2204">
                  <c:v>126</c:v>
                </c:pt>
                <c:pt idx="2205">
                  <c:v>108</c:v>
                </c:pt>
                <c:pt idx="2206">
                  <c:v>112</c:v>
                </c:pt>
                <c:pt idx="2207">
                  <c:v>135</c:v>
                </c:pt>
                <c:pt idx="2208">
                  <c:v>141</c:v>
                </c:pt>
                <c:pt idx="2209">
                  <c:v>104</c:v>
                </c:pt>
                <c:pt idx="2210">
                  <c:v>118</c:v>
                </c:pt>
                <c:pt idx="2211">
                  <c:v>82</c:v>
                </c:pt>
                <c:pt idx="2212">
                  <c:v>95</c:v>
                </c:pt>
                <c:pt idx="2213">
                  <c:v>121</c:v>
                </c:pt>
                <c:pt idx="2214">
                  <c:v>84</c:v>
                </c:pt>
                <c:pt idx="2215">
                  <c:v>93</c:v>
                </c:pt>
                <c:pt idx="2216">
                  <c:v>93</c:v>
                </c:pt>
                <c:pt idx="2217">
                  <c:v>120</c:v>
                </c:pt>
                <c:pt idx="2218">
                  <c:v>112</c:v>
                </c:pt>
                <c:pt idx="2219">
                  <c:v>107</c:v>
                </c:pt>
                <c:pt idx="2220">
                  <c:v>96</c:v>
                </c:pt>
                <c:pt idx="2221">
                  <c:v>105</c:v>
                </c:pt>
                <c:pt idx="2222">
                  <c:v>125</c:v>
                </c:pt>
                <c:pt idx="2223">
                  <c:v>102</c:v>
                </c:pt>
                <c:pt idx="2224">
                  <c:v>88</c:v>
                </c:pt>
                <c:pt idx="2225">
                  <c:v>127</c:v>
                </c:pt>
                <c:pt idx="2226">
                  <c:v>94</c:v>
                </c:pt>
                <c:pt idx="2227">
                  <c:v>102</c:v>
                </c:pt>
                <c:pt idx="2228">
                  <c:v>117</c:v>
                </c:pt>
                <c:pt idx="2229">
                  <c:v>121</c:v>
                </c:pt>
                <c:pt idx="2230">
                  <c:v>100</c:v>
                </c:pt>
                <c:pt idx="2231">
                  <c:v>109</c:v>
                </c:pt>
                <c:pt idx="2232">
                  <c:v>101</c:v>
                </c:pt>
                <c:pt idx="2233">
                  <c:v>106</c:v>
                </c:pt>
                <c:pt idx="2234">
                  <c:v>94</c:v>
                </c:pt>
                <c:pt idx="2235">
                  <c:v>140</c:v>
                </c:pt>
                <c:pt idx="2236">
                  <c:v>105</c:v>
                </c:pt>
                <c:pt idx="2237">
                  <c:v>69</c:v>
                </c:pt>
                <c:pt idx="2238">
                  <c:v>148</c:v>
                </c:pt>
                <c:pt idx="2239">
                  <c:v>132</c:v>
                </c:pt>
                <c:pt idx="2240">
                  <c:v>130</c:v>
                </c:pt>
                <c:pt idx="2241">
                  <c:v>95</c:v>
                </c:pt>
                <c:pt idx="2242">
                  <c:v>94</c:v>
                </c:pt>
                <c:pt idx="2243">
                  <c:v>122</c:v>
                </c:pt>
                <c:pt idx="2244">
                  <c:v>102</c:v>
                </c:pt>
                <c:pt idx="2245">
                  <c:v>116</c:v>
                </c:pt>
                <c:pt idx="2246">
                  <c:v>78</c:v>
                </c:pt>
                <c:pt idx="2247">
                  <c:v>114</c:v>
                </c:pt>
                <c:pt idx="2248">
                  <c:v>112</c:v>
                </c:pt>
                <c:pt idx="2249">
                  <c:v>110</c:v>
                </c:pt>
                <c:pt idx="2250">
                  <c:v>104</c:v>
                </c:pt>
                <c:pt idx="2251">
                  <c:v>81</c:v>
                </c:pt>
                <c:pt idx="2252">
                  <c:v>154</c:v>
                </c:pt>
                <c:pt idx="2253">
                  <c:v>102</c:v>
                </c:pt>
                <c:pt idx="2254">
                  <c:v>89</c:v>
                </c:pt>
                <c:pt idx="2255">
                  <c:v>103</c:v>
                </c:pt>
                <c:pt idx="2256">
                  <c:v>93</c:v>
                </c:pt>
                <c:pt idx="2257">
                  <c:v>93</c:v>
                </c:pt>
                <c:pt idx="2258">
                  <c:v>96</c:v>
                </c:pt>
                <c:pt idx="2259">
                  <c:v>89</c:v>
                </c:pt>
                <c:pt idx="2260">
                  <c:v>92</c:v>
                </c:pt>
                <c:pt idx="2261">
                  <c:v>93</c:v>
                </c:pt>
                <c:pt idx="2262">
                  <c:v>89</c:v>
                </c:pt>
                <c:pt idx="2263">
                  <c:v>144</c:v>
                </c:pt>
                <c:pt idx="2264">
                  <c:v>123</c:v>
                </c:pt>
                <c:pt idx="2265">
                  <c:v>133</c:v>
                </c:pt>
                <c:pt idx="2266">
                  <c:v>121</c:v>
                </c:pt>
                <c:pt idx="2267">
                  <c:v>102</c:v>
                </c:pt>
                <c:pt idx="2268">
                  <c:v>99</c:v>
                </c:pt>
                <c:pt idx="2269">
                  <c:v>98</c:v>
                </c:pt>
                <c:pt idx="2270">
                  <c:v>118</c:v>
                </c:pt>
                <c:pt idx="2271">
                  <c:v>104</c:v>
                </c:pt>
                <c:pt idx="2272">
                  <c:v>109</c:v>
                </c:pt>
                <c:pt idx="2273">
                  <c:v>115</c:v>
                </c:pt>
                <c:pt idx="2274">
                  <c:v>94</c:v>
                </c:pt>
                <c:pt idx="2275">
                  <c:v>93</c:v>
                </c:pt>
                <c:pt idx="2276">
                  <c:v>293</c:v>
                </c:pt>
                <c:pt idx="2277">
                  <c:v>123</c:v>
                </c:pt>
                <c:pt idx="2278">
                  <c:v>119</c:v>
                </c:pt>
                <c:pt idx="2279">
                  <c:v>107</c:v>
                </c:pt>
                <c:pt idx="2280">
                  <c:v>106</c:v>
                </c:pt>
                <c:pt idx="2281">
                  <c:v>95</c:v>
                </c:pt>
                <c:pt idx="2282">
                  <c:v>113</c:v>
                </c:pt>
                <c:pt idx="2283">
                  <c:v>122</c:v>
                </c:pt>
                <c:pt idx="2284">
                  <c:v>90</c:v>
                </c:pt>
                <c:pt idx="2285">
                  <c:v>113</c:v>
                </c:pt>
                <c:pt idx="2286">
                  <c:v>110</c:v>
                </c:pt>
                <c:pt idx="2287">
                  <c:v>110</c:v>
                </c:pt>
                <c:pt idx="2288">
                  <c:v>101</c:v>
                </c:pt>
                <c:pt idx="2289">
                  <c:v>97</c:v>
                </c:pt>
                <c:pt idx="2290">
                  <c:v>172</c:v>
                </c:pt>
                <c:pt idx="2291">
                  <c:v>99</c:v>
                </c:pt>
                <c:pt idx="2292">
                  <c:v>129</c:v>
                </c:pt>
                <c:pt idx="2293">
                  <c:v>114</c:v>
                </c:pt>
                <c:pt idx="2294">
                  <c:v>94</c:v>
                </c:pt>
                <c:pt idx="2295">
                  <c:v>99</c:v>
                </c:pt>
                <c:pt idx="2296">
                  <c:v>104</c:v>
                </c:pt>
                <c:pt idx="2297">
                  <c:v>103</c:v>
                </c:pt>
                <c:pt idx="2298">
                  <c:v>106</c:v>
                </c:pt>
                <c:pt idx="2299">
                  <c:v>125</c:v>
                </c:pt>
                <c:pt idx="2300">
                  <c:v>109</c:v>
                </c:pt>
                <c:pt idx="2301">
                  <c:v>200</c:v>
                </c:pt>
                <c:pt idx="2302">
                  <c:v>112</c:v>
                </c:pt>
                <c:pt idx="2303">
                  <c:v>116</c:v>
                </c:pt>
                <c:pt idx="2304">
                  <c:v>120</c:v>
                </c:pt>
                <c:pt idx="2305">
                  <c:v>107</c:v>
                </c:pt>
                <c:pt idx="2306">
                  <c:v>107</c:v>
                </c:pt>
                <c:pt idx="2307">
                  <c:v>81</c:v>
                </c:pt>
                <c:pt idx="2308">
                  <c:v>101</c:v>
                </c:pt>
                <c:pt idx="2309">
                  <c:v>122</c:v>
                </c:pt>
                <c:pt idx="2310">
                  <c:v>97</c:v>
                </c:pt>
                <c:pt idx="2311">
                  <c:v>92</c:v>
                </c:pt>
                <c:pt idx="2312">
                  <c:v>110</c:v>
                </c:pt>
                <c:pt idx="2313">
                  <c:v>111</c:v>
                </c:pt>
                <c:pt idx="2314">
                  <c:v>100</c:v>
                </c:pt>
                <c:pt idx="2315">
                  <c:v>109</c:v>
                </c:pt>
                <c:pt idx="2316">
                  <c:v>118</c:v>
                </c:pt>
                <c:pt idx="2317">
                  <c:v>88</c:v>
                </c:pt>
                <c:pt idx="2318">
                  <c:v>118</c:v>
                </c:pt>
                <c:pt idx="2319">
                  <c:v>125</c:v>
                </c:pt>
                <c:pt idx="2320">
                  <c:v>104</c:v>
                </c:pt>
                <c:pt idx="2321">
                  <c:v>95</c:v>
                </c:pt>
                <c:pt idx="2322">
                  <c:v>120</c:v>
                </c:pt>
                <c:pt idx="2323">
                  <c:v>95</c:v>
                </c:pt>
                <c:pt idx="2324">
                  <c:v>98</c:v>
                </c:pt>
                <c:pt idx="2325">
                  <c:v>161</c:v>
                </c:pt>
                <c:pt idx="2326">
                  <c:v>120</c:v>
                </c:pt>
                <c:pt idx="2327">
                  <c:v>97</c:v>
                </c:pt>
                <c:pt idx="2328">
                  <c:v>126</c:v>
                </c:pt>
                <c:pt idx="2329">
                  <c:v>121</c:v>
                </c:pt>
                <c:pt idx="2330">
                  <c:v>117</c:v>
                </c:pt>
                <c:pt idx="2331">
                  <c:v>98</c:v>
                </c:pt>
                <c:pt idx="2332">
                  <c:v>109</c:v>
                </c:pt>
                <c:pt idx="2333">
                  <c:v>95</c:v>
                </c:pt>
                <c:pt idx="2334">
                  <c:v>109</c:v>
                </c:pt>
                <c:pt idx="2335">
                  <c:v>96</c:v>
                </c:pt>
                <c:pt idx="2336">
                  <c:v>101</c:v>
                </c:pt>
                <c:pt idx="2337">
                  <c:v>119</c:v>
                </c:pt>
                <c:pt idx="2338">
                  <c:v>100</c:v>
                </c:pt>
                <c:pt idx="2339">
                  <c:v>98</c:v>
                </c:pt>
                <c:pt idx="2340">
                  <c:v>92</c:v>
                </c:pt>
                <c:pt idx="2341">
                  <c:v>90</c:v>
                </c:pt>
                <c:pt idx="2342">
                  <c:v>90</c:v>
                </c:pt>
                <c:pt idx="2343">
                  <c:v>153</c:v>
                </c:pt>
                <c:pt idx="2344">
                  <c:v>124</c:v>
                </c:pt>
                <c:pt idx="2345">
                  <c:v>107</c:v>
                </c:pt>
                <c:pt idx="2346">
                  <c:v>97</c:v>
                </c:pt>
                <c:pt idx="2347">
                  <c:v>80</c:v>
                </c:pt>
                <c:pt idx="2348">
                  <c:v>85</c:v>
                </c:pt>
                <c:pt idx="2349">
                  <c:v>97</c:v>
                </c:pt>
                <c:pt idx="2350">
                  <c:v>104</c:v>
                </c:pt>
                <c:pt idx="2351">
                  <c:v>140</c:v>
                </c:pt>
                <c:pt idx="2352">
                  <c:v>90</c:v>
                </c:pt>
                <c:pt idx="2353">
                  <c:v>130</c:v>
                </c:pt>
                <c:pt idx="2354">
                  <c:v>101</c:v>
                </c:pt>
                <c:pt idx="2355">
                  <c:v>114</c:v>
                </c:pt>
                <c:pt idx="2356">
                  <c:v>103</c:v>
                </c:pt>
                <c:pt idx="2357">
                  <c:v>100</c:v>
                </c:pt>
                <c:pt idx="2358">
                  <c:v>114</c:v>
                </c:pt>
                <c:pt idx="2359">
                  <c:v>97</c:v>
                </c:pt>
                <c:pt idx="2360">
                  <c:v>96</c:v>
                </c:pt>
                <c:pt idx="2361">
                  <c:v>98</c:v>
                </c:pt>
                <c:pt idx="2362">
                  <c:v>105</c:v>
                </c:pt>
                <c:pt idx="2363">
                  <c:v>93</c:v>
                </c:pt>
                <c:pt idx="2364">
                  <c:v>97</c:v>
                </c:pt>
                <c:pt idx="2365">
                  <c:v>122</c:v>
                </c:pt>
                <c:pt idx="2366">
                  <c:v>100</c:v>
                </c:pt>
                <c:pt idx="2367">
                  <c:v>81</c:v>
                </c:pt>
                <c:pt idx="2368">
                  <c:v>96</c:v>
                </c:pt>
                <c:pt idx="2369">
                  <c:v>84</c:v>
                </c:pt>
                <c:pt idx="2370">
                  <c:v>130</c:v>
                </c:pt>
                <c:pt idx="2371">
                  <c:v>84</c:v>
                </c:pt>
                <c:pt idx="2372">
                  <c:v>106</c:v>
                </c:pt>
                <c:pt idx="2373">
                  <c:v>99</c:v>
                </c:pt>
                <c:pt idx="2374">
                  <c:v>96</c:v>
                </c:pt>
                <c:pt idx="2375">
                  <c:v>108</c:v>
                </c:pt>
                <c:pt idx="2376">
                  <c:v>89</c:v>
                </c:pt>
                <c:pt idx="2377">
                  <c:v>97</c:v>
                </c:pt>
                <c:pt idx="2378">
                  <c:v>106</c:v>
                </c:pt>
                <c:pt idx="2379">
                  <c:v>100</c:v>
                </c:pt>
                <c:pt idx="2380">
                  <c:v>95</c:v>
                </c:pt>
                <c:pt idx="2381">
                  <c:v>97</c:v>
                </c:pt>
                <c:pt idx="2382">
                  <c:v>94</c:v>
                </c:pt>
                <c:pt idx="2383">
                  <c:v>103</c:v>
                </c:pt>
                <c:pt idx="2384">
                  <c:v>95</c:v>
                </c:pt>
                <c:pt idx="2385">
                  <c:v>101</c:v>
                </c:pt>
                <c:pt idx="2386">
                  <c:v>101</c:v>
                </c:pt>
                <c:pt idx="2387">
                  <c:v>82</c:v>
                </c:pt>
                <c:pt idx="2388">
                  <c:v>130</c:v>
                </c:pt>
                <c:pt idx="2389">
                  <c:v>112</c:v>
                </c:pt>
                <c:pt idx="2390">
                  <c:v>89</c:v>
                </c:pt>
                <c:pt idx="2391">
                  <c:v>120</c:v>
                </c:pt>
                <c:pt idx="2392">
                  <c:v>106</c:v>
                </c:pt>
                <c:pt idx="2393">
                  <c:v>83</c:v>
                </c:pt>
                <c:pt idx="2394">
                  <c:v>89</c:v>
                </c:pt>
                <c:pt idx="2395">
                  <c:v>115</c:v>
                </c:pt>
                <c:pt idx="2396">
                  <c:v>120</c:v>
                </c:pt>
                <c:pt idx="2397">
                  <c:v>93</c:v>
                </c:pt>
                <c:pt idx="2398">
                  <c:v>97</c:v>
                </c:pt>
                <c:pt idx="2399">
                  <c:v>98</c:v>
                </c:pt>
                <c:pt idx="2400">
                  <c:v>106</c:v>
                </c:pt>
                <c:pt idx="2401">
                  <c:v>98</c:v>
                </c:pt>
                <c:pt idx="2402">
                  <c:v>96</c:v>
                </c:pt>
                <c:pt idx="2403">
                  <c:v>95</c:v>
                </c:pt>
                <c:pt idx="2404">
                  <c:v>107</c:v>
                </c:pt>
                <c:pt idx="2405">
                  <c:v>85</c:v>
                </c:pt>
                <c:pt idx="2406">
                  <c:v>90</c:v>
                </c:pt>
                <c:pt idx="2407">
                  <c:v>83</c:v>
                </c:pt>
                <c:pt idx="2408">
                  <c:v>104</c:v>
                </c:pt>
                <c:pt idx="2409">
                  <c:v>135</c:v>
                </c:pt>
                <c:pt idx="2410">
                  <c:v>98</c:v>
                </c:pt>
                <c:pt idx="2411">
                  <c:v>117</c:v>
                </c:pt>
                <c:pt idx="2412">
                  <c:v>127</c:v>
                </c:pt>
                <c:pt idx="2413">
                  <c:v>197</c:v>
                </c:pt>
                <c:pt idx="2414">
                  <c:v>130</c:v>
                </c:pt>
                <c:pt idx="2415">
                  <c:v>176</c:v>
                </c:pt>
                <c:pt idx="2416">
                  <c:v>116</c:v>
                </c:pt>
                <c:pt idx="2417">
                  <c:v>88</c:v>
                </c:pt>
                <c:pt idx="2418">
                  <c:v>106</c:v>
                </c:pt>
                <c:pt idx="2419">
                  <c:v>181</c:v>
                </c:pt>
                <c:pt idx="2420">
                  <c:v>130</c:v>
                </c:pt>
                <c:pt idx="2421">
                  <c:v>87</c:v>
                </c:pt>
                <c:pt idx="2422">
                  <c:v>123</c:v>
                </c:pt>
                <c:pt idx="2423">
                  <c:v>103</c:v>
                </c:pt>
                <c:pt idx="2424">
                  <c:v>88</c:v>
                </c:pt>
                <c:pt idx="2425">
                  <c:v>126</c:v>
                </c:pt>
                <c:pt idx="2426">
                  <c:v>120</c:v>
                </c:pt>
                <c:pt idx="2427">
                  <c:v>94</c:v>
                </c:pt>
                <c:pt idx="2428">
                  <c:v>137</c:v>
                </c:pt>
                <c:pt idx="2429">
                  <c:v>119</c:v>
                </c:pt>
                <c:pt idx="2430">
                  <c:v>99</c:v>
                </c:pt>
                <c:pt idx="2431">
                  <c:v>93</c:v>
                </c:pt>
                <c:pt idx="2432">
                  <c:v>84</c:v>
                </c:pt>
                <c:pt idx="2433">
                  <c:v>112</c:v>
                </c:pt>
                <c:pt idx="2434">
                  <c:v>103</c:v>
                </c:pt>
                <c:pt idx="2435">
                  <c:v>101</c:v>
                </c:pt>
                <c:pt idx="2436">
                  <c:v>104</c:v>
                </c:pt>
                <c:pt idx="2437">
                  <c:v>119</c:v>
                </c:pt>
                <c:pt idx="2438">
                  <c:v>128</c:v>
                </c:pt>
                <c:pt idx="2439">
                  <c:v>107</c:v>
                </c:pt>
                <c:pt idx="2440">
                  <c:v>106</c:v>
                </c:pt>
                <c:pt idx="2441">
                  <c:v>126</c:v>
                </c:pt>
                <c:pt idx="2442">
                  <c:v>150</c:v>
                </c:pt>
                <c:pt idx="2443">
                  <c:v>178</c:v>
                </c:pt>
                <c:pt idx="2444">
                  <c:v>117</c:v>
                </c:pt>
                <c:pt idx="2445">
                  <c:v>119</c:v>
                </c:pt>
                <c:pt idx="2446">
                  <c:v>174</c:v>
                </c:pt>
                <c:pt idx="2447">
                  <c:v>111</c:v>
                </c:pt>
                <c:pt idx="2448">
                  <c:v>101</c:v>
                </c:pt>
                <c:pt idx="2449">
                  <c:v>89</c:v>
                </c:pt>
                <c:pt idx="2450">
                  <c:v>113</c:v>
                </c:pt>
                <c:pt idx="2451">
                  <c:v>95</c:v>
                </c:pt>
                <c:pt idx="2452">
                  <c:v>112</c:v>
                </c:pt>
                <c:pt idx="2453">
                  <c:v>100</c:v>
                </c:pt>
                <c:pt idx="2454">
                  <c:v>90</c:v>
                </c:pt>
                <c:pt idx="2455">
                  <c:v>94</c:v>
                </c:pt>
                <c:pt idx="2456">
                  <c:v>111</c:v>
                </c:pt>
                <c:pt idx="2457">
                  <c:v>142</c:v>
                </c:pt>
                <c:pt idx="2458">
                  <c:v>107</c:v>
                </c:pt>
                <c:pt idx="2459">
                  <c:v>82</c:v>
                </c:pt>
                <c:pt idx="2460">
                  <c:v>97</c:v>
                </c:pt>
                <c:pt idx="2461">
                  <c:v>128</c:v>
                </c:pt>
                <c:pt idx="2462">
                  <c:v>102</c:v>
                </c:pt>
                <c:pt idx="2463">
                  <c:v>93</c:v>
                </c:pt>
                <c:pt idx="2464">
                  <c:v>138</c:v>
                </c:pt>
                <c:pt idx="2465">
                  <c:v>93</c:v>
                </c:pt>
                <c:pt idx="2466">
                  <c:v>92</c:v>
                </c:pt>
                <c:pt idx="2467">
                  <c:v>92</c:v>
                </c:pt>
                <c:pt idx="2468">
                  <c:v>90</c:v>
                </c:pt>
                <c:pt idx="2469">
                  <c:v>129</c:v>
                </c:pt>
                <c:pt idx="2470">
                  <c:v>111</c:v>
                </c:pt>
                <c:pt idx="2471">
                  <c:v>101</c:v>
                </c:pt>
                <c:pt idx="2472">
                  <c:v>75</c:v>
                </c:pt>
                <c:pt idx="2473">
                  <c:v>104</c:v>
                </c:pt>
                <c:pt idx="2474">
                  <c:v>93</c:v>
                </c:pt>
                <c:pt idx="2475">
                  <c:v>98</c:v>
                </c:pt>
                <c:pt idx="2476">
                  <c:v>95</c:v>
                </c:pt>
                <c:pt idx="2477">
                  <c:v>124</c:v>
                </c:pt>
                <c:pt idx="2478">
                  <c:v>90</c:v>
                </c:pt>
                <c:pt idx="2479">
                  <c:v>99</c:v>
                </c:pt>
                <c:pt idx="2480">
                  <c:v>89</c:v>
                </c:pt>
                <c:pt idx="2481">
                  <c:v>92</c:v>
                </c:pt>
                <c:pt idx="2482">
                  <c:v>94</c:v>
                </c:pt>
                <c:pt idx="2483">
                  <c:v>100</c:v>
                </c:pt>
                <c:pt idx="2484">
                  <c:v>105</c:v>
                </c:pt>
                <c:pt idx="2485">
                  <c:v>92</c:v>
                </c:pt>
                <c:pt idx="2486">
                  <c:v>93</c:v>
                </c:pt>
                <c:pt idx="2487">
                  <c:v>115</c:v>
                </c:pt>
                <c:pt idx="2488">
                  <c:v>113</c:v>
                </c:pt>
                <c:pt idx="2489">
                  <c:v>89</c:v>
                </c:pt>
                <c:pt idx="2490">
                  <c:v>97</c:v>
                </c:pt>
                <c:pt idx="2491">
                  <c:v>156</c:v>
                </c:pt>
                <c:pt idx="2492">
                  <c:v>96</c:v>
                </c:pt>
                <c:pt idx="2493">
                  <c:v>120</c:v>
                </c:pt>
                <c:pt idx="2494">
                  <c:v>175</c:v>
                </c:pt>
                <c:pt idx="2495">
                  <c:v>95</c:v>
                </c:pt>
                <c:pt idx="2496">
                  <c:v>95</c:v>
                </c:pt>
                <c:pt idx="2497">
                  <c:v>121</c:v>
                </c:pt>
                <c:pt idx="2498">
                  <c:v>110</c:v>
                </c:pt>
                <c:pt idx="2499">
                  <c:v>96</c:v>
                </c:pt>
                <c:pt idx="2500">
                  <c:v>121</c:v>
                </c:pt>
                <c:pt idx="2501">
                  <c:v>143</c:v>
                </c:pt>
                <c:pt idx="2502">
                  <c:v>93</c:v>
                </c:pt>
                <c:pt idx="2503">
                  <c:v>110</c:v>
                </c:pt>
                <c:pt idx="2504">
                  <c:v>104</c:v>
                </c:pt>
                <c:pt idx="2505">
                  <c:v>119</c:v>
                </c:pt>
                <c:pt idx="2506">
                  <c:v>125</c:v>
                </c:pt>
                <c:pt idx="2507">
                  <c:v>100</c:v>
                </c:pt>
                <c:pt idx="2508">
                  <c:v>109</c:v>
                </c:pt>
                <c:pt idx="2509">
                  <c:v>103</c:v>
                </c:pt>
                <c:pt idx="2510">
                  <c:v>143</c:v>
                </c:pt>
                <c:pt idx="2511">
                  <c:v>105</c:v>
                </c:pt>
                <c:pt idx="2512">
                  <c:v>106</c:v>
                </c:pt>
                <c:pt idx="2513">
                  <c:v>100</c:v>
                </c:pt>
                <c:pt idx="2514">
                  <c:v>99</c:v>
                </c:pt>
                <c:pt idx="2515">
                  <c:v>164</c:v>
                </c:pt>
                <c:pt idx="2516">
                  <c:v>122</c:v>
                </c:pt>
                <c:pt idx="2517">
                  <c:v>94</c:v>
                </c:pt>
                <c:pt idx="2518">
                  <c:v>192</c:v>
                </c:pt>
                <c:pt idx="2519">
                  <c:v>99</c:v>
                </c:pt>
                <c:pt idx="2520">
                  <c:v>91</c:v>
                </c:pt>
                <c:pt idx="2521">
                  <c:v>99</c:v>
                </c:pt>
                <c:pt idx="2522">
                  <c:v>112</c:v>
                </c:pt>
                <c:pt idx="2523">
                  <c:v>107</c:v>
                </c:pt>
                <c:pt idx="2524">
                  <c:v>97</c:v>
                </c:pt>
                <c:pt idx="2525">
                  <c:v>106</c:v>
                </c:pt>
                <c:pt idx="2526">
                  <c:v>115</c:v>
                </c:pt>
                <c:pt idx="2527">
                  <c:v>102</c:v>
                </c:pt>
                <c:pt idx="2528">
                  <c:v>101</c:v>
                </c:pt>
                <c:pt idx="2529">
                  <c:v>139</c:v>
                </c:pt>
                <c:pt idx="2530">
                  <c:v>115</c:v>
                </c:pt>
                <c:pt idx="2531">
                  <c:v>99</c:v>
                </c:pt>
                <c:pt idx="2532">
                  <c:v>112</c:v>
                </c:pt>
                <c:pt idx="2533">
                  <c:v>108</c:v>
                </c:pt>
                <c:pt idx="2534">
                  <c:v>104</c:v>
                </c:pt>
                <c:pt idx="2535">
                  <c:v>102</c:v>
                </c:pt>
                <c:pt idx="2536">
                  <c:v>88</c:v>
                </c:pt>
                <c:pt idx="2537">
                  <c:v>101</c:v>
                </c:pt>
                <c:pt idx="2538">
                  <c:v>105</c:v>
                </c:pt>
                <c:pt idx="2539">
                  <c:v>116</c:v>
                </c:pt>
                <c:pt idx="2540">
                  <c:v>105</c:v>
                </c:pt>
                <c:pt idx="2541">
                  <c:v>122</c:v>
                </c:pt>
                <c:pt idx="2542">
                  <c:v>107</c:v>
                </c:pt>
                <c:pt idx="2543">
                  <c:v>121</c:v>
                </c:pt>
                <c:pt idx="2544">
                  <c:v>98</c:v>
                </c:pt>
                <c:pt idx="2545">
                  <c:v>123</c:v>
                </c:pt>
                <c:pt idx="2546">
                  <c:v>110</c:v>
                </c:pt>
                <c:pt idx="2547">
                  <c:v>120</c:v>
                </c:pt>
                <c:pt idx="2548">
                  <c:v>122</c:v>
                </c:pt>
                <c:pt idx="2549">
                  <c:v>110</c:v>
                </c:pt>
                <c:pt idx="2550">
                  <c:v>139</c:v>
                </c:pt>
                <c:pt idx="2551">
                  <c:v>124</c:v>
                </c:pt>
                <c:pt idx="2552">
                  <c:v>120</c:v>
                </c:pt>
                <c:pt idx="2553">
                  <c:v>152</c:v>
                </c:pt>
                <c:pt idx="2554">
                  <c:v>98</c:v>
                </c:pt>
                <c:pt idx="2555">
                  <c:v>106</c:v>
                </c:pt>
                <c:pt idx="2556">
                  <c:v>89</c:v>
                </c:pt>
                <c:pt idx="2557">
                  <c:v>94</c:v>
                </c:pt>
                <c:pt idx="2558">
                  <c:v>109</c:v>
                </c:pt>
                <c:pt idx="2559">
                  <c:v>90</c:v>
                </c:pt>
                <c:pt idx="2560">
                  <c:v>106</c:v>
                </c:pt>
                <c:pt idx="2561">
                  <c:v>104</c:v>
                </c:pt>
                <c:pt idx="2562">
                  <c:v>99</c:v>
                </c:pt>
                <c:pt idx="2563">
                  <c:v>121</c:v>
                </c:pt>
                <c:pt idx="2564">
                  <c:v>96</c:v>
                </c:pt>
                <c:pt idx="2565">
                  <c:v>99</c:v>
                </c:pt>
                <c:pt idx="2566">
                  <c:v>122</c:v>
                </c:pt>
                <c:pt idx="2567">
                  <c:v>102</c:v>
                </c:pt>
                <c:pt idx="2568">
                  <c:v>104</c:v>
                </c:pt>
                <c:pt idx="2569">
                  <c:v>96</c:v>
                </c:pt>
                <c:pt idx="2570">
                  <c:v>90</c:v>
                </c:pt>
                <c:pt idx="2571">
                  <c:v>90</c:v>
                </c:pt>
                <c:pt idx="2572">
                  <c:v>106</c:v>
                </c:pt>
                <c:pt idx="2573">
                  <c:v>95</c:v>
                </c:pt>
                <c:pt idx="2574">
                  <c:v>99</c:v>
                </c:pt>
                <c:pt idx="2575">
                  <c:v>99</c:v>
                </c:pt>
                <c:pt idx="2576">
                  <c:v>95</c:v>
                </c:pt>
                <c:pt idx="2577">
                  <c:v>111</c:v>
                </c:pt>
                <c:pt idx="2578">
                  <c:v>115</c:v>
                </c:pt>
                <c:pt idx="2579">
                  <c:v>111</c:v>
                </c:pt>
                <c:pt idx="2580">
                  <c:v>112</c:v>
                </c:pt>
                <c:pt idx="2581">
                  <c:v>85</c:v>
                </c:pt>
                <c:pt idx="2582">
                  <c:v>129</c:v>
                </c:pt>
                <c:pt idx="2583">
                  <c:v>125</c:v>
                </c:pt>
                <c:pt idx="2584">
                  <c:v>105</c:v>
                </c:pt>
                <c:pt idx="2585">
                  <c:v>90</c:v>
                </c:pt>
                <c:pt idx="2586">
                  <c:v>111</c:v>
                </c:pt>
                <c:pt idx="2587">
                  <c:v>97</c:v>
                </c:pt>
                <c:pt idx="2588">
                  <c:v>104</c:v>
                </c:pt>
                <c:pt idx="2589">
                  <c:v>120</c:v>
                </c:pt>
                <c:pt idx="2590">
                  <c:v>100</c:v>
                </c:pt>
                <c:pt idx="2591">
                  <c:v>106</c:v>
                </c:pt>
                <c:pt idx="2592">
                  <c:v>95</c:v>
                </c:pt>
                <c:pt idx="2593">
                  <c:v>104</c:v>
                </c:pt>
                <c:pt idx="2594">
                  <c:v>87</c:v>
                </c:pt>
                <c:pt idx="2595">
                  <c:v>94</c:v>
                </c:pt>
                <c:pt idx="2596">
                  <c:v>89</c:v>
                </c:pt>
                <c:pt idx="2597">
                  <c:v>88</c:v>
                </c:pt>
                <c:pt idx="2598">
                  <c:v>108</c:v>
                </c:pt>
                <c:pt idx="2599">
                  <c:v>115</c:v>
                </c:pt>
                <c:pt idx="2600">
                  <c:v>96</c:v>
                </c:pt>
                <c:pt idx="2601">
                  <c:v>93</c:v>
                </c:pt>
                <c:pt idx="2602">
                  <c:v>109</c:v>
                </c:pt>
                <c:pt idx="2603">
                  <c:v>101</c:v>
                </c:pt>
                <c:pt idx="2604">
                  <c:v>117</c:v>
                </c:pt>
                <c:pt idx="2605">
                  <c:v>83</c:v>
                </c:pt>
                <c:pt idx="2606">
                  <c:v>113</c:v>
                </c:pt>
                <c:pt idx="2607">
                  <c:v>104</c:v>
                </c:pt>
                <c:pt idx="2608">
                  <c:v>97</c:v>
                </c:pt>
                <c:pt idx="2609">
                  <c:v>110</c:v>
                </c:pt>
                <c:pt idx="2610">
                  <c:v>103</c:v>
                </c:pt>
                <c:pt idx="2611">
                  <c:v>90</c:v>
                </c:pt>
                <c:pt idx="2612">
                  <c:v>95</c:v>
                </c:pt>
                <c:pt idx="2613">
                  <c:v>93</c:v>
                </c:pt>
                <c:pt idx="2614">
                  <c:v>101</c:v>
                </c:pt>
                <c:pt idx="2615">
                  <c:v>100</c:v>
                </c:pt>
                <c:pt idx="2616">
                  <c:v>95</c:v>
                </c:pt>
                <c:pt idx="2617">
                  <c:v>94</c:v>
                </c:pt>
                <c:pt idx="2618">
                  <c:v>93</c:v>
                </c:pt>
                <c:pt idx="2619">
                  <c:v>106</c:v>
                </c:pt>
                <c:pt idx="2620">
                  <c:v>99</c:v>
                </c:pt>
                <c:pt idx="2621">
                  <c:v>135</c:v>
                </c:pt>
                <c:pt idx="2622">
                  <c:v>88</c:v>
                </c:pt>
                <c:pt idx="2623">
                  <c:v>86</c:v>
                </c:pt>
                <c:pt idx="2624">
                  <c:v>91</c:v>
                </c:pt>
                <c:pt idx="2625">
                  <c:v>103</c:v>
                </c:pt>
                <c:pt idx="2626">
                  <c:v>92</c:v>
                </c:pt>
                <c:pt idx="2627">
                  <c:v>112</c:v>
                </c:pt>
                <c:pt idx="2628">
                  <c:v>150</c:v>
                </c:pt>
                <c:pt idx="2629">
                  <c:v>97</c:v>
                </c:pt>
                <c:pt idx="2630">
                  <c:v>112</c:v>
                </c:pt>
                <c:pt idx="2631">
                  <c:v>108</c:v>
                </c:pt>
                <c:pt idx="2632">
                  <c:v>97</c:v>
                </c:pt>
                <c:pt idx="2633">
                  <c:v>94</c:v>
                </c:pt>
                <c:pt idx="2634">
                  <c:v>112</c:v>
                </c:pt>
                <c:pt idx="2635">
                  <c:v>91</c:v>
                </c:pt>
                <c:pt idx="2636">
                  <c:v>95</c:v>
                </c:pt>
                <c:pt idx="2637">
                  <c:v>91</c:v>
                </c:pt>
                <c:pt idx="2638">
                  <c:v>94</c:v>
                </c:pt>
                <c:pt idx="2639">
                  <c:v>99</c:v>
                </c:pt>
                <c:pt idx="2640">
                  <c:v>148</c:v>
                </c:pt>
                <c:pt idx="2641">
                  <c:v>93</c:v>
                </c:pt>
                <c:pt idx="2642">
                  <c:v>121</c:v>
                </c:pt>
                <c:pt idx="2643">
                  <c:v>101</c:v>
                </c:pt>
                <c:pt idx="2644">
                  <c:v>90</c:v>
                </c:pt>
                <c:pt idx="2645">
                  <c:v>96</c:v>
                </c:pt>
                <c:pt idx="2646">
                  <c:v>117</c:v>
                </c:pt>
                <c:pt idx="2647">
                  <c:v>108</c:v>
                </c:pt>
                <c:pt idx="2648">
                  <c:v>109</c:v>
                </c:pt>
                <c:pt idx="2649">
                  <c:v>102</c:v>
                </c:pt>
                <c:pt idx="2650">
                  <c:v>133</c:v>
                </c:pt>
                <c:pt idx="2651">
                  <c:v>106</c:v>
                </c:pt>
                <c:pt idx="2652">
                  <c:v>112</c:v>
                </c:pt>
                <c:pt idx="2653">
                  <c:v>99</c:v>
                </c:pt>
                <c:pt idx="2654">
                  <c:v>104</c:v>
                </c:pt>
                <c:pt idx="2655">
                  <c:v>133</c:v>
                </c:pt>
                <c:pt idx="2656">
                  <c:v>101</c:v>
                </c:pt>
                <c:pt idx="2657">
                  <c:v>111</c:v>
                </c:pt>
                <c:pt idx="2658">
                  <c:v>104</c:v>
                </c:pt>
                <c:pt idx="2659">
                  <c:v>112</c:v>
                </c:pt>
                <c:pt idx="2660">
                  <c:v>94</c:v>
                </c:pt>
                <c:pt idx="2661">
                  <c:v>90</c:v>
                </c:pt>
                <c:pt idx="2662">
                  <c:v>101</c:v>
                </c:pt>
                <c:pt idx="2663">
                  <c:v>93</c:v>
                </c:pt>
                <c:pt idx="2664">
                  <c:v>150</c:v>
                </c:pt>
                <c:pt idx="2665">
                  <c:v>112</c:v>
                </c:pt>
                <c:pt idx="2666">
                  <c:v>95</c:v>
                </c:pt>
                <c:pt idx="2667">
                  <c:v>111</c:v>
                </c:pt>
                <c:pt idx="2668">
                  <c:v>91</c:v>
                </c:pt>
                <c:pt idx="2669">
                  <c:v>106</c:v>
                </c:pt>
                <c:pt idx="2670">
                  <c:v>93</c:v>
                </c:pt>
                <c:pt idx="2671">
                  <c:v>165</c:v>
                </c:pt>
                <c:pt idx="2672">
                  <c:v>96</c:v>
                </c:pt>
                <c:pt idx="2673">
                  <c:v>119</c:v>
                </c:pt>
                <c:pt idx="2674">
                  <c:v>101</c:v>
                </c:pt>
                <c:pt idx="2675">
                  <c:v>105</c:v>
                </c:pt>
                <c:pt idx="2676">
                  <c:v>110</c:v>
                </c:pt>
                <c:pt idx="2677">
                  <c:v>110</c:v>
                </c:pt>
                <c:pt idx="2678">
                  <c:v>104</c:v>
                </c:pt>
                <c:pt idx="2679">
                  <c:v>84</c:v>
                </c:pt>
                <c:pt idx="2680">
                  <c:v>96</c:v>
                </c:pt>
                <c:pt idx="2681">
                  <c:v>101</c:v>
                </c:pt>
                <c:pt idx="2682">
                  <c:v>102</c:v>
                </c:pt>
                <c:pt idx="2683">
                  <c:v>117</c:v>
                </c:pt>
                <c:pt idx="2684">
                  <c:v>106</c:v>
                </c:pt>
                <c:pt idx="2685">
                  <c:v>112</c:v>
                </c:pt>
                <c:pt idx="2686">
                  <c:v>98</c:v>
                </c:pt>
                <c:pt idx="2687">
                  <c:v>226</c:v>
                </c:pt>
                <c:pt idx="2688">
                  <c:v>95</c:v>
                </c:pt>
                <c:pt idx="2689">
                  <c:v>109</c:v>
                </c:pt>
                <c:pt idx="2690">
                  <c:v>113</c:v>
                </c:pt>
                <c:pt idx="2691">
                  <c:v>91</c:v>
                </c:pt>
                <c:pt idx="2692">
                  <c:v>88</c:v>
                </c:pt>
                <c:pt idx="2693">
                  <c:v>97</c:v>
                </c:pt>
                <c:pt idx="2694">
                  <c:v>97</c:v>
                </c:pt>
                <c:pt idx="2695">
                  <c:v>92</c:v>
                </c:pt>
                <c:pt idx="2696">
                  <c:v>105</c:v>
                </c:pt>
                <c:pt idx="2697">
                  <c:v>129</c:v>
                </c:pt>
                <c:pt idx="2698">
                  <c:v>37</c:v>
                </c:pt>
                <c:pt idx="2699">
                  <c:v>103</c:v>
                </c:pt>
                <c:pt idx="2700">
                  <c:v>102</c:v>
                </c:pt>
                <c:pt idx="2701">
                  <c:v>80</c:v>
                </c:pt>
                <c:pt idx="2702">
                  <c:v>107</c:v>
                </c:pt>
                <c:pt idx="2703">
                  <c:v>92</c:v>
                </c:pt>
                <c:pt idx="2704">
                  <c:v>107</c:v>
                </c:pt>
                <c:pt idx="2705">
                  <c:v>135</c:v>
                </c:pt>
                <c:pt idx="2706">
                  <c:v>99</c:v>
                </c:pt>
                <c:pt idx="2707">
                  <c:v>115</c:v>
                </c:pt>
                <c:pt idx="2708">
                  <c:v>101</c:v>
                </c:pt>
                <c:pt idx="2709">
                  <c:v>105</c:v>
                </c:pt>
                <c:pt idx="2710">
                  <c:v>109</c:v>
                </c:pt>
                <c:pt idx="2711">
                  <c:v>110</c:v>
                </c:pt>
                <c:pt idx="2712">
                  <c:v>94</c:v>
                </c:pt>
                <c:pt idx="2713">
                  <c:v>98</c:v>
                </c:pt>
                <c:pt idx="2714">
                  <c:v>91</c:v>
                </c:pt>
                <c:pt idx="2715">
                  <c:v>120</c:v>
                </c:pt>
                <c:pt idx="2716">
                  <c:v>87</c:v>
                </c:pt>
                <c:pt idx="2717">
                  <c:v>117</c:v>
                </c:pt>
                <c:pt idx="2718">
                  <c:v>85</c:v>
                </c:pt>
                <c:pt idx="2719">
                  <c:v>110</c:v>
                </c:pt>
                <c:pt idx="2720">
                  <c:v>86</c:v>
                </c:pt>
                <c:pt idx="2721">
                  <c:v>161</c:v>
                </c:pt>
                <c:pt idx="2722">
                  <c:v>91</c:v>
                </c:pt>
                <c:pt idx="2723">
                  <c:v>109</c:v>
                </c:pt>
                <c:pt idx="2724">
                  <c:v>87</c:v>
                </c:pt>
                <c:pt idx="2725">
                  <c:v>94</c:v>
                </c:pt>
                <c:pt idx="2726">
                  <c:v>134</c:v>
                </c:pt>
                <c:pt idx="2727">
                  <c:v>102</c:v>
                </c:pt>
                <c:pt idx="2728">
                  <c:v>120</c:v>
                </c:pt>
                <c:pt idx="2729">
                  <c:v>86</c:v>
                </c:pt>
                <c:pt idx="2730">
                  <c:v>87</c:v>
                </c:pt>
                <c:pt idx="2731">
                  <c:v>111</c:v>
                </c:pt>
                <c:pt idx="2732">
                  <c:v>122</c:v>
                </c:pt>
                <c:pt idx="2733">
                  <c:v>108</c:v>
                </c:pt>
                <c:pt idx="2734">
                  <c:v>105</c:v>
                </c:pt>
                <c:pt idx="2735">
                  <c:v>113</c:v>
                </c:pt>
                <c:pt idx="2736">
                  <c:v>89</c:v>
                </c:pt>
                <c:pt idx="2737">
                  <c:v>116</c:v>
                </c:pt>
                <c:pt idx="2738">
                  <c:v>120</c:v>
                </c:pt>
                <c:pt idx="2739">
                  <c:v>88</c:v>
                </c:pt>
                <c:pt idx="2740">
                  <c:v>102</c:v>
                </c:pt>
                <c:pt idx="2741">
                  <c:v>106</c:v>
                </c:pt>
                <c:pt idx="2742">
                  <c:v>95</c:v>
                </c:pt>
                <c:pt idx="2743">
                  <c:v>93</c:v>
                </c:pt>
                <c:pt idx="2744">
                  <c:v>97</c:v>
                </c:pt>
                <c:pt idx="2745">
                  <c:v>109</c:v>
                </c:pt>
                <c:pt idx="2746">
                  <c:v>66</c:v>
                </c:pt>
                <c:pt idx="2747">
                  <c:v>86</c:v>
                </c:pt>
                <c:pt idx="2748">
                  <c:v>119</c:v>
                </c:pt>
                <c:pt idx="2749">
                  <c:v>149</c:v>
                </c:pt>
                <c:pt idx="2750">
                  <c:v>98</c:v>
                </c:pt>
                <c:pt idx="2751">
                  <c:v>104</c:v>
                </c:pt>
                <c:pt idx="2752">
                  <c:v>102</c:v>
                </c:pt>
                <c:pt idx="2753">
                  <c:v>105</c:v>
                </c:pt>
                <c:pt idx="2754">
                  <c:v>89</c:v>
                </c:pt>
                <c:pt idx="2755">
                  <c:v>106</c:v>
                </c:pt>
                <c:pt idx="2756">
                  <c:v>95</c:v>
                </c:pt>
                <c:pt idx="2757">
                  <c:v>101</c:v>
                </c:pt>
                <c:pt idx="2758">
                  <c:v>92</c:v>
                </c:pt>
                <c:pt idx="2759">
                  <c:v>96</c:v>
                </c:pt>
                <c:pt idx="2760">
                  <c:v>101</c:v>
                </c:pt>
                <c:pt idx="2761">
                  <c:v>120</c:v>
                </c:pt>
                <c:pt idx="2762">
                  <c:v>91</c:v>
                </c:pt>
                <c:pt idx="2763">
                  <c:v>92</c:v>
                </c:pt>
                <c:pt idx="2764">
                  <c:v>172</c:v>
                </c:pt>
                <c:pt idx="2765">
                  <c:v>115</c:v>
                </c:pt>
                <c:pt idx="2766">
                  <c:v>100</c:v>
                </c:pt>
                <c:pt idx="2767">
                  <c:v>87</c:v>
                </c:pt>
                <c:pt idx="2768">
                  <c:v>102</c:v>
                </c:pt>
                <c:pt idx="2769">
                  <c:v>118</c:v>
                </c:pt>
                <c:pt idx="2770">
                  <c:v>86</c:v>
                </c:pt>
                <c:pt idx="2771">
                  <c:v>137</c:v>
                </c:pt>
                <c:pt idx="2772">
                  <c:v>80</c:v>
                </c:pt>
                <c:pt idx="2773">
                  <c:v>80</c:v>
                </c:pt>
                <c:pt idx="2774">
                  <c:v>115</c:v>
                </c:pt>
                <c:pt idx="2775">
                  <c:v>100</c:v>
                </c:pt>
                <c:pt idx="2776">
                  <c:v>100</c:v>
                </c:pt>
                <c:pt idx="2777">
                  <c:v>91</c:v>
                </c:pt>
                <c:pt idx="2778">
                  <c:v>96</c:v>
                </c:pt>
                <c:pt idx="2779">
                  <c:v>116</c:v>
                </c:pt>
                <c:pt idx="2780">
                  <c:v>150</c:v>
                </c:pt>
                <c:pt idx="2781">
                  <c:v>101</c:v>
                </c:pt>
                <c:pt idx="2782">
                  <c:v>90</c:v>
                </c:pt>
                <c:pt idx="2783">
                  <c:v>92</c:v>
                </c:pt>
                <c:pt idx="2784">
                  <c:v>92</c:v>
                </c:pt>
                <c:pt idx="2785">
                  <c:v>95</c:v>
                </c:pt>
                <c:pt idx="2786">
                  <c:v>100</c:v>
                </c:pt>
                <c:pt idx="2787">
                  <c:v>101</c:v>
                </c:pt>
                <c:pt idx="2788">
                  <c:v>90</c:v>
                </c:pt>
                <c:pt idx="2789">
                  <c:v>87</c:v>
                </c:pt>
                <c:pt idx="2790">
                  <c:v>93</c:v>
                </c:pt>
                <c:pt idx="2791">
                  <c:v>81</c:v>
                </c:pt>
                <c:pt idx="2792">
                  <c:v>93</c:v>
                </c:pt>
                <c:pt idx="2793">
                  <c:v>138</c:v>
                </c:pt>
                <c:pt idx="2794">
                  <c:v>105</c:v>
                </c:pt>
                <c:pt idx="2795">
                  <c:v>104</c:v>
                </c:pt>
                <c:pt idx="2796">
                  <c:v>110</c:v>
                </c:pt>
                <c:pt idx="2797">
                  <c:v>108</c:v>
                </c:pt>
                <c:pt idx="2798">
                  <c:v>92</c:v>
                </c:pt>
                <c:pt idx="2799">
                  <c:v>91</c:v>
                </c:pt>
                <c:pt idx="2800">
                  <c:v>88</c:v>
                </c:pt>
                <c:pt idx="2801">
                  <c:v>110</c:v>
                </c:pt>
                <c:pt idx="2802">
                  <c:v>103</c:v>
                </c:pt>
                <c:pt idx="2803">
                  <c:v>114</c:v>
                </c:pt>
                <c:pt idx="2804">
                  <c:v>104</c:v>
                </c:pt>
                <c:pt idx="2805">
                  <c:v>98</c:v>
                </c:pt>
                <c:pt idx="2806">
                  <c:v>100</c:v>
                </c:pt>
                <c:pt idx="2807">
                  <c:v>87</c:v>
                </c:pt>
                <c:pt idx="2808">
                  <c:v>84</c:v>
                </c:pt>
                <c:pt idx="2809">
                  <c:v>95</c:v>
                </c:pt>
                <c:pt idx="2810">
                  <c:v>101</c:v>
                </c:pt>
                <c:pt idx="2811">
                  <c:v>130</c:v>
                </c:pt>
                <c:pt idx="2812">
                  <c:v>83</c:v>
                </c:pt>
                <c:pt idx="2813">
                  <c:v>120</c:v>
                </c:pt>
                <c:pt idx="2814">
                  <c:v>105</c:v>
                </c:pt>
                <c:pt idx="2815">
                  <c:v>111</c:v>
                </c:pt>
                <c:pt idx="2816">
                  <c:v>87</c:v>
                </c:pt>
                <c:pt idx="2817">
                  <c:v>100</c:v>
                </c:pt>
                <c:pt idx="2818">
                  <c:v>103</c:v>
                </c:pt>
                <c:pt idx="2819">
                  <c:v>100</c:v>
                </c:pt>
                <c:pt idx="2820">
                  <c:v>104</c:v>
                </c:pt>
                <c:pt idx="2821">
                  <c:v>114</c:v>
                </c:pt>
                <c:pt idx="2822">
                  <c:v>111</c:v>
                </c:pt>
                <c:pt idx="2823">
                  <c:v>110</c:v>
                </c:pt>
                <c:pt idx="2824">
                  <c:v>85</c:v>
                </c:pt>
                <c:pt idx="2825">
                  <c:v>99</c:v>
                </c:pt>
                <c:pt idx="2826">
                  <c:v>142</c:v>
                </c:pt>
                <c:pt idx="2827">
                  <c:v>94</c:v>
                </c:pt>
                <c:pt idx="2828">
                  <c:v>90</c:v>
                </c:pt>
                <c:pt idx="2829">
                  <c:v>102</c:v>
                </c:pt>
                <c:pt idx="2830">
                  <c:v>145</c:v>
                </c:pt>
                <c:pt idx="2831">
                  <c:v>89</c:v>
                </c:pt>
                <c:pt idx="2832">
                  <c:v>83</c:v>
                </c:pt>
                <c:pt idx="2833">
                  <c:v>91</c:v>
                </c:pt>
                <c:pt idx="2834">
                  <c:v>110</c:v>
                </c:pt>
                <c:pt idx="2835">
                  <c:v>86</c:v>
                </c:pt>
                <c:pt idx="2836">
                  <c:v>86</c:v>
                </c:pt>
                <c:pt idx="2837">
                  <c:v>90</c:v>
                </c:pt>
                <c:pt idx="2838">
                  <c:v>112</c:v>
                </c:pt>
                <c:pt idx="2839">
                  <c:v>103</c:v>
                </c:pt>
                <c:pt idx="2840">
                  <c:v>83</c:v>
                </c:pt>
                <c:pt idx="2841">
                  <c:v>100</c:v>
                </c:pt>
                <c:pt idx="2842">
                  <c:v>95</c:v>
                </c:pt>
                <c:pt idx="2843">
                  <c:v>96</c:v>
                </c:pt>
                <c:pt idx="2844">
                  <c:v>97</c:v>
                </c:pt>
                <c:pt idx="2845">
                  <c:v>91</c:v>
                </c:pt>
                <c:pt idx="2846">
                  <c:v>103</c:v>
                </c:pt>
                <c:pt idx="2847">
                  <c:v>92</c:v>
                </c:pt>
                <c:pt idx="2848">
                  <c:v>88</c:v>
                </c:pt>
                <c:pt idx="2849">
                  <c:v>135</c:v>
                </c:pt>
                <c:pt idx="2850">
                  <c:v>96</c:v>
                </c:pt>
                <c:pt idx="2851">
                  <c:v>95</c:v>
                </c:pt>
                <c:pt idx="2852">
                  <c:v>93</c:v>
                </c:pt>
                <c:pt idx="2853">
                  <c:v>101</c:v>
                </c:pt>
                <c:pt idx="2854">
                  <c:v>108</c:v>
                </c:pt>
                <c:pt idx="2855">
                  <c:v>113</c:v>
                </c:pt>
                <c:pt idx="2856">
                  <c:v>104</c:v>
                </c:pt>
                <c:pt idx="2857">
                  <c:v>85</c:v>
                </c:pt>
                <c:pt idx="2858">
                  <c:v>112</c:v>
                </c:pt>
                <c:pt idx="2859">
                  <c:v>123</c:v>
                </c:pt>
                <c:pt idx="2860">
                  <c:v>88</c:v>
                </c:pt>
                <c:pt idx="2861">
                  <c:v>91</c:v>
                </c:pt>
                <c:pt idx="2862">
                  <c:v>90</c:v>
                </c:pt>
                <c:pt idx="2863">
                  <c:v>112</c:v>
                </c:pt>
                <c:pt idx="2864">
                  <c:v>86</c:v>
                </c:pt>
                <c:pt idx="2865">
                  <c:v>95</c:v>
                </c:pt>
                <c:pt idx="2866">
                  <c:v>101</c:v>
                </c:pt>
                <c:pt idx="2867">
                  <c:v>89</c:v>
                </c:pt>
                <c:pt idx="2868">
                  <c:v>170</c:v>
                </c:pt>
                <c:pt idx="2869">
                  <c:v>201</c:v>
                </c:pt>
                <c:pt idx="2870">
                  <c:v>108</c:v>
                </c:pt>
                <c:pt idx="2871">
                  <c:v>106</c:v>
                </c:pt>
                <c:pt idx="2872">
                  <c:v>81</c:v>
                </c:pt>
                <c:pt idx="2873">
                  <c:v>87</c:v>
                </c:pt>
                <c:pt idx="2874">
                  <c:v>79</c:v>
                </c:pt>
                <c:pt idx="2875">
                  <c:v>89</c:v>
                </c:pt>
                <c:pt idx="2876">
                  <c:v>90</c:v>
                </c:pt>
                <c:pt idx="2877">
                  <c:v>202</c:v>
                </c:pt>
                <c:pt idx="2878">
                  <c:v>82</c:v>
                </c:pt>
                <c:pt idx="2879">
                  <c:v>94</c:v>
                </c:pt>
                <c:pt idx="2880">
                  <c:v>94</c:v>
                </c:pt>
                <c:pt idx="2881">
                  <c:v>93</c:v>
                </c:pt>
                <c:pt idx="2882">
                  <c:v>130</c:v>
                </c:pt>
                <c:pt idx="2883">
                  <c:v>107</c:v>
                </c:pt>
                <c:pt idx="2884">
                  <c:v>92</c:v>
                </c:pt>
                <c:pt idx="2885">
                  <c:v>90</c:v>
                </c:pt>
                <c:pt idx="2886">
                  <c:v>84</c:v>
                </c:pt>
                <c:pt idx="2887">
                  <c:v>91</c:v>
                </c:pt>
                <c:pt idx="2888">
                  <c:v>101</c:v>
                </c:pt>
                <c:pt idx="2889">
                  <c:v>89</c:v>
                </c:pt>
                <c:pt idx="2890">
                  <c:v>101</c:v>
                </c:pt>
                <c:pt idx="2891">
                  <c:v>98</c:v>
                </c:pt>
                <c:pt idx="2892">
                  <c:v>80</c:v>
                </c:pt>
                <c:pt idx="2893">
                  <c:v>133</c:v>
                </c:pt>
                <c:pt idx="2894">
                  <c:v>90</c:v>
                </c:pt>
                <c:pt idx="2895">
                  <c:v>113</c:v>
                </c:pt>
                <c:pt idx="2896">
                  <c:v>90</c:v>
                </c:pt>
                <c:pt idx="2897">
                  <c:v>90</c:v>
                </c:pt>
                <c:pt idx="2898">
                  <c:v>96</c:v>
                </c:pt>
                <c:pt idx="2899">
                  <c:v>99</c:v>
                </c:pt>
                <c:pt idx="2900">
                  <c:v>106</c:v>
                </c:pt>
                <c:pt idx="2901">
                  <c:v>89</c:v>
                </c:pt>
                <c:pt idx="2902">
                  <c:v>97</c:v>
                </c:pt>
                <c:pt idx="2903">
                  <c:v>92</c:v>
                </c:pt>
                <c:pt idx="2904">
                  <c:v>85</c:v>
                </c:pt>
                <c:pt idx="2905">
                  <c:v>88</c:v>
                </c:pt>
                <c:pt idx="2906">
                  <c:v>91</c:v>
                </c:pt>
                <c:pt idx="2907">
                  <c:v>90</c:v>
                </c:pt>
                <c:pt idx="2908">
                  <c:v>114</c:v>
                </c:pt>
                <c:pt idx="2909">
                  <c:v>84</c:v>
                </c:pt>
                <c:pt idx="2910">
                  <c:v>100</c:v>
                </c:pt>
                <c:pt idx="2911">
                  <c:v>102</c:v>
                </c:pt>
                <c:pt idx="2912">
                  <c:v>109</c:v>
                </c:pt>
                <c:pt idx="2913">
                  <c:v>77</c:v>
                </c:pt>
                <c:pt idx="2914">
                  <c:v>81</c:v>
                </c:pt>
              </c:numCache>
            </c:numRef>
          </c:xVal>
          <c:yVal>
            <c:numRef>
              <c:f>'B. orr'!$B$2:$B$2916</c:f>
              <c:numCache>
                <c:formatCode>General</c:formatCode>
                <c:ptCount val="2915"/>
                <c:pt idx="0">
                  <c:v>7.9</c:v>
                </c:pt>
                <c:pt idx="1">
                  <c:v>7.1</c:v>
                </c:pt>
                <c:pt idx="2">
                  <c:v>6.8</c:v>
                </c:pt>
                <c:pt idx="3">
                  <c:v>8.5</c:v>
                </c:pt>
                <c:pt idx="4">
                  <c:v>6.6</c:v>
                </c:pt>
                <c:pt idx="5">
                  <c:v>6.2</c:v>
                </c:pt>
                <c:pt idx="6">
                  <c:v>7.8</c:v>
                </c:pt>
                <c:pt idx="7">
                  <c:v>7.5</c:v>
                </c:pt>
                <c:pt idx="8">
                  <c:v>7.5</c:v>
                </c:pt>
                <c:pt idx="9">
                  <c:v>6.9</c:v>
                </c:pt>
                <c:pt idx="10">
                  <c:v>6.1</c:v>
                </c:pt>
                <c:pt idx="11">
                  <c:v>6.7</c:v>
                </c:pt>
                <c:pt idx="12">
                  <c:v>7.3</c:v>
                </c:pt>
                <c:pt idx="13">
                  <c:v>6.5</c:v>
                </c:pt>
                <c:pt idx="14">
                  <c:v>7.2</c:v>
                </c:pt>
                <c:pt idx="15">
                  <c:v>6.6</c:v>
                </c:pt>
                <c:pt idx="16">
                  <c:v>8.1</c:v>
                </c:pt>
                <c:pt idx="17">
                  <c:v>6.7</c:v>
                </c:pt>
                <c:pt idx="18">
                  <c:v>6.8</c:v>
                </c:pt>
                <c:pt idx="19">
                  <c:v>7.5</c:v>
                </c:pt>
                <c:pt idx="20">
                  <c:v>7</c:v>
                </c:pt>
                <c:pt idx="21">
                  <c:v>6.7</c:v>
                </c:pt>
                <c:pt idx="22">
                  <c:v>7.9</c:v>
                </c:pt>
                <c:pt idx="23">
                  <c:v>6.1</c:v>
                </c:pt>
                <c:pt idx="24">
                  <c:v>7.2</c:v>
                </c:pt>
                <c:pt idx="25">
                  <c:v>7.7</c:v>
                </c:pt>
                <c:pt idx="26">
                  <c:v>8.1999999999999993</c:v>
                </c:pt>
                <c:pt idx="27">
                  <c:v>5.9</c:v>
                </c:pt>
                <c:pt idx="28">
                  <c:v>7</c:v>
                </c:pt>
                <c:pt idx="29">
                  <c:v>7.8</c:v>
                </c:pt>
                <c:pt idx="30">
                  <c:v>7.3</c:v>
                </c:pt>
                <c:pt idx="31">
                  <c:v>7.2</c:v>
                </c:pt>
                <c:pt idx="32">
                  <c:v>6.5</c:v>
                </c:pt>
                <c:pt idx="33">
                  <c:v>6.8</c:v>
                </c:pt>
                <c:pt idx="34">
                  <c:v>7.3</c:v>
                </c:pt>
                <c:pt idx="35">
                  <c:v>6</c:v>
                </c:pt>
                <c:pt idx="36">
                  <c:v>5.7</c:v>
                </c:pt>
                <c:pt idx="37">
                  <c:v>6.4</c:v>
                </c:pt>
                <c:pt idx="38">
                  <c:v>6.7</c:v>
                </c:pt>
                <c:pt idx="39">
                  <c:v>6.8</c:v>
                </c:pt>
                <c:pt idx="40">
                  <c:v>6.3</c:v>
                </c:pt>
                <c:pt idx="41">
                  <c:v>5.6</c:v>
                </c:pt>
                <c:pt idx="42">
                  <c:v>8.3000000000000007</c:v>
                </c:pt>
                <c:pt idx="43">
                  <c:v>6.6</c:v>
                </c:pt>
                <c:pt idx="44">
                  <c:v>7.2</c:v>
                </c:pt>
                <c:pt idx="45">
                  <c:v>7</c:v>
                </c:pt>
                <c:pt idx="46">
                  <c:v>8</c:v>
                </c:pt>
                <c:pt idx="47">
                  <c:v>7.8</c:v>
                </c:pt>
                <c:pt idx="48">
                  <c:v>6.3</c:v>
                </c:pt>
                <c:pt idx="49">
                  <c:v>7.3</c:v>
                </c:pt>
                <c:pt idx="50">
                  <c:v>6.6</c:v>
                </c:pt>
                <c:pt idx="51">
                  <c:v>7</c:v>
                </c:pt>
                <c:pt idx="52">
                  <c:v>6.3</c:v>
                </c:pt>
                <c:pt idx="53">
                  <c:v>6.2</c:v>
                </c:pt>
                <c:pt idx="54">
                  <c:v>7.2</c:v>
                </c:pt>
                <c:pt idx="55">
                  <c:v>7.5</c:v>
                </c:pt>
                <c:pt idx="56">
                  <c:v>8.4</c:v>
                </c:pt>
                <c:pt idx="57">
                  <c:v>6.2</c:v>
                </c:pt>
                <c:pt idx="58">
                  <c:v>5.8</c:v>
                </c:pt>
                <c:pt idx="59">
                  <c:v>6.8</c:v>
                </c:pt>
                <c:pt idx="60">
                  <c:v>5.4</c:v>
                </c:pt>
                <c:pt idx="61">
                  <c:v>6.6</c:v>
                </c:pt>
                <c:pt idx="62">
                  <c:v>6.9</c:v>
                </c:pt>
                <c:pt idx="63">
                  <c:v>7.3</c:v>
                </c:pt>
                <c:pt idx="64">
                  <c:v>9</c:v>
                </c:pt>
                <c:pt idx="65">
                  <c:v>8.3000000000000007</c:v>
                </c:pt>
                <c:pt idx="66">
                  <c:v>6.5</c:v>
                </c:pt>
                <c:pt idx="67">
                  <c:v>7.9</c:v>
                </c:pt>
                <c:pt idx="68">
                  <c:v>7.5</c:v>
                </c:pt>
                <c:pt idx="69">
                  <c:v>4.8</c:v>
                </c:pt>
                <c:pt idx="70">
                  <c:v>5.2</c:v>
                </c:pt>
                <c:pt idx="71">
                  <c:v>6.9</c:v>
                </c:pt>
                <c:pt idx="72">
                  <c:v>5.4</c:v>
                </c:pt>
                <c:pt idx="73">
                  <c:v>7.9</c:v>
                </c:pt>
                <c:pt idx="74">
                  <c:v>6.1</c:v>
                </c:pt>
                <c:pt idx="75">
                  <c:v>5.8</c:v>
                </c:pt>
                <c:pt idx="76">
                  <c:v>8.3000000000000007</c:v>
                </c:pt>
                <c:pt idx="77">
                  <c:v>7.8</c:v>
                </c:pt>
                <c:pt idx="78">
                  <c:v>7</c:v>
                </c:pt>
                <c:pt idx="79">
                  <c:v>6.1</c:v>
                </c:pt>
                <c:pt idx="80">
                  <c:v>7</c:v>
                </c:pt>
                <c:pt idx="81">
                  <c:v>7.6</c:v>
                </c:pt>
                <c:pt idx="82">
                  <c:v>6.3</c:v>
                </c:pt>
                <c:pt idx="83">
                  <c:v>7.8</c:v>
                </c:pt>
                <c:pt idx="84">
                  <c:v>6.4</c:v>
                </c:pt>
                <c:pt idx="85">
                  <c:v>6.5</c:v>
                </c:pt>
                <c:pt idx="86">
                  <c:v>7.9</c:v>
                </c:pt>
                <c:pt idx="87">
                  <c:v>7.8</c:v>
                </c:pt>
                <c:pt idx="88">
                  <c:v>6.6</c:v>
                </c:pt>
                <c:pt idx="89">
                  <c:v>5.5</c:v>
                </c:pt>
                <c:pt idx="90">
                  <c:v>8.1999999999999993</c:v>
                </c:pt>
                <c:pt idx="91">
                  <c:v>6.4</c:v>
                </c:pt>
                <c:pt idx="92">
                  <c:v>8.1</c:v>
                </c:pt>
                <c:pt idx="93">
                  <c:v>8.6</c:v>
                </c:pt>
                <c:pt idx="94">
                  <c:v>8.8000000000000007</c:v>
                </c:pt>
                <c:pt idx="95">
                  <c:v>7.9</c:v>
                </c:pt>
                <c:pt idx="96">
                  <c:v>6.7</c:v>
                </c:pt>
                <c:pt idx="97">
                  <c:v>7.8</c:v>
                </c:pt>
                <c:pt idx="98">
                  <c:v>7.8</c:v>
                </c:pt>
                <c:pt idx="99">
                  <c:v>6.6</c:v>
                </c:pt>
                <c:pt idx="100">
                  <c:v>6.1</c:v>
                </c:pt>
                <c:pt idx="101">
                  <c:v>5.6</c:v>
                </c:pt>
                <c:pt idx="102">
                  <c:v>6.4</c:v>
                </c:pt>
                <c:pt idx="103">
                  <c:v>6.1</c:v>
                </c:pt>
                <c:pt idx="104">
                  <c:v>7.3</c:v>
                </c:pt>
                <c:pt idx="105">
                  <c:v>6.6</c:v>
                </c:pt>
                <c:pt idx="106">
                  <c:v>6.3</c:v>
                </c:pt>
                <c:pt idx="107">
                  <c:v>6.1</c:v>
                </c:pt>
                <c:pt idx="108">
                  <c:v>7.1</c:v>
                </c:pt>
                <c:pt idx="109">
                  <c:v>5.5</c:v>
                </c:pt>
                <c:pt idx="110">
                  <c:v>7.5</c:v>
                </c:pt>
                <c:pt idx="111">
                  <c:v>7.6</c:v>
                </c:pt>
                <c:pt idx="112">
                  <c:v>6.4</c:v>
                </c:pt>
                <c:pt idx="113">
                  <c:v>7.2</c:v>
                </c:pt>
                <c:pt idx="114">
                  <c:v>6.7</c:v>
                </c:pt>
                <c:pt idx="115">
                  <c:v>8</c:v>
                </c:pt>
                <c:pt idx="116">
                  <c:v>8.3000000000000007</c:v>
                </c:pt>
                <c:pt idx="117">
                  <c:v>6.7</c:v>
                </c:pt>
                <c:pt idx="118">
                  <c:v>5.9</c:v>
                </c:pt>
                <c:pt idx="119">
                  <c:v>6.7</c:v>
                </c:pt>
                <c:pt idx="120">
                  <c:v>6.7</c:v>
                </c:pt>
                <c:pt idx="121">
                  <c:v>7.6</c:v>
                </c:pt>
                <c:pt idx="122">
                  <c:v>7.2</c:v>
                </c:pt>
                <c:pt idx="123">
                  <c:v>7.1</c:v>
                </c:pt>
                <c:pt idx="124">
                  <c:v>8.1</c:v>
                </c:pt>
                <c:pt idx="125">
                  <c:v>6.7</c:v>
                </c:pt>
                <c:pt idx="126">
                  <c:v>7</c:v>
                </c:pt>
                <c:pt idx="127">
                  <c:v>6.9</c:v>
                </c:pt>
                <c:pt idx="128">
                  <c:v>5.0999999999999996</c:v>
                </c:pt>
                <c:pt idx="129">
                  <c:v>5.8</c:v>
                </c:pt>
                <c:pt idx="130">
                  <c:v>6.2</c:v>
                </c:pt>
                <c:pt idx="131">
                  <c:v>7.4</c:v>
                </c:pt>
                <c:pt idx="132">
                  <c:v>5.8</c:v>
                </c:pt>
                <c:pt idx="133">
                  <c:v>6.6</c:v>
                </c:pt>
                <c:pt idx="134">
                  <c:v>6.2</c:v>
                </c:pt>
                <c:pt idx="135">
                  <c:v>7.3</c:v>
                </c:pt>
                <c:pt idx="136">
                  <c:v>4.2</c:v>
                </c:pt>
                <c:pt idx="137">
                  <c:v>6.9</c:v>
                </c:pt>
                <c:pt idx="138">
                  <c:v>6.4</c:v>
                </c:pt>
                <c:pt idx="139">
                  <c:v>5.4</c:v>
                </c:pt>
                <c:pt idx="140">
                  <c:v>6.7</c:v>
                </c:pt>
                <c:pt idx="141">
                  <c:v>5.8</c:v>
                </c:pt>
                <c:pt idx="142">
                  <c:v>6.9</c:v>
                </c:pt>
                <c:pt idx="143">
                  <c:v>7.2</c:v>
                </c:pt>
                <c:pt idx="144">
                  <c:v>6.9</c:v>
                </c:pt>
                <c:pt idx="145">
                  <c:v>6.1</c:v>
                </c:pt>
                <c:pt idx="146">
                  <c:v>5.5</c:v>
                </c:pt>
                <c:pt idx="147">
                  <c:v>6.6</c:v>
                </c:pt>
                <c:pt idx="148">
                  <c:v>6.1</c:v>
                </c:pt>
                <c:pt idx="149">
                  <c:v>6.3</c:v>
                </c:pt>
                <c:pt idx="150">
                  <c:v>7.2</c:v>
                </c:pt>
                <c:pt idx="151">
                  <c:v>7.4</c:v>
                </c:pt>
                <c:pt idx="152">
                  <c:v>7.3</c:v>
                </c:pt>
                <c:pt idx="153">
                  <c:v>6.1</c:v>
                </c:pt>
                <c:pt idx="154">
                  <c:v>7.7</c:v>
                </c:pt>
                <c:pt idx="155">
                  <c:v>6.1</c:v>
                </c:pt>
                <c:pt idx="156">
                  <c:v>8</c:v>
                </c:pt>
                <c:pt idx="157">
                  <c:v>7.3</c:v>
                </c:pt>
                <c:pt idx="158">
                  <c:v>7.9</c:v>
                </c:pt>
                <c:pt idx="159">
                  <c:v>5.5</c:v>
                </c:pt>
                <c:pt idx="160">
                  <c:v>5</c:v>
                </c:pt>
                <c:pt idx="161">
                  <c:v>7.7</c:v>
                </c:pt>
                <c:pt idx="162">
                  <c:v>6.6</c:v>
                </c:pt>
                <c:pt idx="163">
                  <c:v>5.7</c:v>
                </c:pt>
                <c:pt idx="164">
                  <c:v>5.8</c:v>
                </c:pt>
                <c:pt idx="165">
                  <c:v>6</c:v>
                </c:pt>
                <c:pt idx="166">
                  <c:v>6.4</c:v>
                </c:pt>
                <c:pt idx="167">
                  <c:v>6.9</c:v>
                </c:pt>
                <c:pt idx="168">
                  <c:v>6.4</c:v>
                </c:pt>
                <c:pt idx="169">
                  <c:v>7.4</c:v>
                </c:pt>
                <c:pt idx="170">
                  <c:v>5.5</c:v>
                </c:pt>
                <c:pt idx="171">
                  <c:v>5.9</c:v>
                </c:pt>
                <c:pt idx="172">
                  <c:v>6.8</c:v>
                </c:pt>
                <c:pt idx="173">
                  <c:v>8.1</c:v>
                </c:pt>
                <c:pt idx="174">
                  <c:v>6.5</c:v>
                </c:pt>
                <c:pt idx="175">
                  <c:v>7.2</c:v>
                </c:pt>
                <c:pt idx="176">
                  <c:v>6.7</c:v>
                </c:pt>
                <c:pt idx="177">
                  <c:v>8.1</c:v>
                </c:pt>
                <c:pt idx="178">
                  <c:v>7.6</c:v>
                </c:pt>
                <c:pt idx="179">
                  <c:v>7.4</c:v>
                </c:pt>
                <c:pt idx="180">
                  <c:v>7.6</c:v>
                </c:pt>
                <c:pt idx="181">
                  <c:v>5.5</c:v>
                </c:pt>
                <c:pt idx="182">
                  <c:v>6.7</c:v>
                </c:pt>
                <c:pt idx="183">
                  <c:v>6.5</c:v>
                </c:pt>
                <c:pt idx="184">
                  <c:v>6.6</c:v>
                </c:pt>
                <c:pt idx="185">
                  <c:v>6.7</c:v>
                </c:pt>
                <c:pt idx="186">
                  <c:v>6.4</c:v>
                </c:pt>
                <c:pt idx="187">
                  <c:v>5.8</c:v>
                </c:pt>
                <c:pt idx="188">
                  <c:v>7.4</c:v>
                </c:pt>
                <c:pt idx="189">
                  <c:v>7.8</c:v>
                </c:pt>
                <c:pt idx="190">
                  <c:v>6.6</c:v>
                </c:pt>
                <c:pt idx="191">
                  <c:v>4.9000000000000004</c:v>
                </c:pt>
                <c:pt idx="192">
                  <c:v>6.5</c:v>
                </c:pt>
                <c:pt idx="193">
                  <c:v>6.2</c:v>
                </c:pt>
                <c:pt idx="194">
                  <c:v>7.3</c:v>
                </c:pt>
                <c:pt idx="195">
                  <c:v>7.5</c:v>
                </c:pt>
                <c:pt idx="196">
                  <c:v>5.6</c:v>
                </c:pt>
                <c:pt idx="197">
                  <c:v>8.1</c:v>
                </c:pt>
                <c:pt idx="198">
                  <c:v>6.7</c:v>
                </c:pt>
                <c:pt idx="199">
                  <c:v>6.6</c:v>
                </c:pt>
                <c:pt idx="200">
                  <c:v>6.4</c:v>
                </c:pt>
                <c:pt idx="201">
                  <c:v>7.5</c:v>
                </c:pt>
                <c:pt idx="202">
                  <c:v>7.3</c:v>
                </c:pt>
                <c:pt idx="203">
                  <c:v>7.5</c:v>
                </c:pt>
                <c:pt idx="204">
                  <c:v>5.8</c:v>
                </c:pt>
                <c:pt idx="205">
                  <c:v>7.5</c:v>
                </c:pt>
                <c:pt idx="206">
                  <c:v>6.6</c:v>
                </c:pt>
                <c:pt idx="207">
                  <c:v>6.7</c:v>
                </c:pt>
                <c:pt idx="208">
                  <c:v>3.7</c:v>
                </c:pt>
                <c:pt idx="209">
                  <c:v>6</c:v>
                </c:pt>
                <c:pt idx="210">
                  <c:v>6.4</c:v>
                </c:pt>
                <c:pt idx="211">
                  <c:v>6.1</c:v>
                </c:pt>
                <c:pt idx="212">
                  <c:v>6.4</c:v>
                </c:pt>
                <c:pt idx="213">
                  <c:v>5.6</c:v>
                </c:pt>
                <c:pt idx="214">
                  <c:v>8</c:v>
                </c:pt>
                <c:pt idx="215">
                  <c:v>5.2</c:v>
                </c:pt>
                <c:pt idx="216">
                  <c:v>7.1</c:v>
                </c:pt>
                <c:pt idx="217">
                  <c:v>4.8</c:v>
                </c:pt>
                <c:pt idx="218">
                  <c:v>7</c:v>
                </c:pt>
                <c:pt idx="219">
                  <c:v>5.4</c:v>
                </c:pt>
                <c:pt idx="220">
                  <c:v>6.6</c:v>
                </c:pt>
                <c:pt idx="221">
                  <c:v>6.7</c:v>
                </c:pt>
                <c:pt idx="222">
                  <c:v>6.2</c:v>
                </c:pt>
                <c:pt idx="223">
                  <c:v>6.1</c:v>
                </c:pt>
                <c:pt idx="224">
                  <c:v>5.3</c:v>
                </c:pt>
                <c:pt idx="225">
                  <c:v>6.3</c:v>
                </c:pt>
                <c:pt idx="226">
                  <c:v>7</c:v>
                </c:pt>
                <c:pt idx="227">
                  <c:v>7.6</c:v>
                </c:pt>
                <c:pt idx="228">
                  <c:v>6.7</c:v>
                </c:pt>
                <c:pt idx="229">
                  <c:v>8.1</c:v>
                </c:pt>
                <c:pt idx="230">
                  <c:v>6.7</c:v>
                </c:pt>
                <c:pt idx="231">
                  <c:v>6.5</c:v>
                </c:pt>
                <c:pt idx="232">
                  <c:v>7.3</c:v>
                </c:pt>
                <c:pt idx="233">
                  <c:v>6</c:v>
                </c:pt>
                <c:pt idx="234">
                  <c:v>6.1</c:v>
                </c:pt>
                <c:pt idx="235">
                  <c:v>5.9</c:v>
                </c:pt>
                <c:pt idx="236">
                  <c:v>7.8</c:v>
                </c:pt>
                <c:pt idx="237">
                  <c:v>5.8</c:v>
                </c:pt>
                <c:pt idx="238">
                  <c:v>6.3</c:v>
                </c:pt>
                <c:pt idx="239">
                  <c:v>4.3</c:v>
                </c:pt>
                <c:pt idx="240">
                  <c:v>6.4</c:v>
                </c:pt>
                <c:pt idx="241">
                  <c:v>6.1</c:v>
                </c:pt>
                <c:pt idx="242">
                  <c:v>6.5</c:v>
                </c:pt>
                <c:pt idx="243">
                  <c:v>7.1</c:v>
                </c:pt>
                <c:pt idx="244">
                  <c:v>6.4</c:v>
                </c:pt>
                <c:pt idx="245">
                  <c:v>6.5</c:v>
                </c:pt>
                <c:pt idx="246">
                  <c:v>6.3</c:v>
                </c:pt>
                <c:pt idx="247">
                  <c:v>7.5</c:v>
                </c:pt>
                <c:pt idx="248">
                  <c:v>4.9000000000000004</c:v>
                </c:pt>
                <c:pt idx="249">
                  <c:v>5.8</c:v>
                </c:pt>
                <c:pt idx="250">
                  <c:v>6.2</c:v>
                </c:pt>
                <c:pt idx="251">
                  <c:v>5.5</c:v>
                </c:pt>
                <c:pt idx="252">
                  <c:v>5.8</c:v>
                </c:pt>
                <c:pt idx="253">
                  <c:v>7.1</c:v>
                </c:pt>
                <c:pt idx="254">
                  <c:v>5.4</c:v>
                </c:pt>
                <c:pt idx="255">
                  <c:v>3.7</c:v>
                </c:pt>
                <c:pt idx="256">
                  <c:v>6.7</c:v>
                </c:pt>
                <c:pt idx="257">
                  <c:v>7.2</c:v>
                </c:pt>
                <c:pt idx="258">
                  <c:v>8.8000000000000007</c:v>
                </c:pt>
                <c:pt idx="259">
                  <c:v>5.8</c:v>
                </c:pt>
                <c:pt idx="260">
                  <c:v>6.8</c:v>
                </c:pt>
                <c:pt idx="261">
                  <c:v>3.8</c:v>
                </c:pt>
                <c:pt idx="262">
                  <c:v>7.1</c:v>
                </c:pt>
                <c:pt idx="263">
                  <c:v>7.2</c:v>
                </c:pt>
                <c:pt idx="264">
                  <c:v>5.9</c:v>
                </c:pt>
                <c:pt idx="265">
                  <c:v>7.1</c:v>
                </c:pt>
                <c:pt idx="266">
                  <c:v>8.1</c:v>
                </c:pt>
                <c:pt idx="267">
                  <c:v>6.9</c:v>
                </c:pt>
                <c:pt idx="268">
                  <c:v>6.5</c:v>
                </c:pt>
                <c:pt idx="269">
                  <c:v>8.5</c:v>
                </c:pt>
                <c:pt idx="270">
                  <c:v>7.7</c:v>
                </c:pt>
                <c:pt idx="271">
                  <c:v>7.4</c:v>
                </c:pt>
                <c:pt idx="272">
                  <c:v>8</c:v>
                </c:pt>
                <c:pt idx="273">
                  <c:v>5.7</c:v>
                </c:pt>
                <c:pt idx="274">
                  <c:v>8.5</c:v>
                </c:pt>
                <c:pt idx="275">
                  <c:v>7</c:v>
                </c:pt>
                <c:pt idx="276">
                  <c:v>7.8</c:v>
                </c:pt>
                <c:pt idx="277">
                  <c:v>7.2</c:v>
                </c:pt>
                <c:pt idx="278">
                  <c:v>6.4</c:v>
                </c:pt>
                <c:pt idx="279">
                  <c:v>5.5</c:v>
                </c:pt>
                <c:pt idx="280">
                  <c:v>6.7</c:v>
                </c:pt>
                <c:pt idx="281">
                  <c:v>6.1</c:v>
                </c:pt>
                <c:pt idx="282">
                  <c:v>8.5</c:v>
                </c:pt>
                <c:pt idx="283">
                  <c:v>6.9</c:v>
                </c:pt>
                <c:pt idx="284">
                  <c:v>7.3</c:v>
                </c:pt>
                <c:pt idx="285">
                  <c:v>6.7</c:v>
                </c:pt>
                <c:pt idx="286">
                  <c:v>6.9</c:v>
                </c:pt>
                <c:pt idx="287">
                  <c:v>5.0999999999999996</c:v>
                </c:pt>
                <c:pt idx="288">
                  <c:v>6.8</c:v>
                </c:pt>
                <c:pt idx="289">
                  <c:v>5.8</c:v>
                </c:pt>
                <c:pt idx="290">
                  <c:v>6.7</c:v>
                </c:pt>
                <c:pt idx="291">
                  <c:v>6</c:v>
                </c:pt>
                <c:pt idx="292">
                  <c:v>5.7</c:v>
                </c:pt>
                <c:pt idx="293">
                  <c:v>8</c:v>
                </c:pt>
                <c:pt idx="294">
                  <c:v>8.1999999999999993</c:v>
                </c:pt>
                <c:pt idx="295">
                  <c:v>5.4</c:v>
                </c:pt>
                <c:pt idx="296">
                  <c:v>7.2</c:v>
                </c:pt>
                <c:pt idx="297">
                  <c:v>7.5</c:v>
                </c:pt>
                <c:pt idx="298">
                  <c:v>7</c:v>
                </c:pt>
                <c:pt idx="299">
                  <c:v>3.3</c:v>
                </c:pt>
                <c:pt idx="300">
                  <c:v>6</c:v>
                </c:pt>
                <c:pt idx="301">
                  <c:v>7.1</c:v>
                </c:pt>
                <c:pt idx="302">
                  <c:v>5.4</c:v>
                </c:pt>
                <c:pt idx="303">
                  <c:v>6.1</c:v>
                </c:pt>
                <c:pt idx="304">
                  <c:v>5.3</c:v>
                </c:pt>
                <c:pt idx="305">
                  <c:v>2.2000000000000002</c:v>
                </c:pt>
                <c:pt idx="306">
                  <c:v>7</c:v>
                </c:pt>
                <c:pt idx="307">
                  <c:v>3.8</c:v>
                </c:pt>
                <c:pt idx="308">
                  <c:v>6.9</c:v>
                </c:pt>
                <c:pt idx="309">
                  <c:v>7.2</c:v>
                </c:pt>
                <c:pt idx="310">
                  <c:v>7.3</c:v>
                </c:pt>
                <c:pt idx="311">
                  <c:v>6.3</c:v>
                </c:pt>
                <c:pt idx="312">
                  <c:v>7.5</c:v>
                </c:pt>
                <c:pt idx="313">
                  <c:v>7.6</c:v>
                </c:pt>
                <c:pt idx="314">
                  <c:v>6.8</c:v>
                </c:pt>
                <c:pt idx="315">
                  <c:v>5.2</c:v>
                </c:pt>
                <c:pt idx="316">
                  <c:v>7.7</c:v>
                </c:pt>
                <c:pt idx="317">
                  <c:v>6.2</c:v>
                </c:pt>
                <c:pt idx="318">
                  <c:v>7.7</c:v>
                </c:pt>
                <c:pt idx="319">
                  <c:v>4.3</c:v>
                </c:pt>
                <c:pt idx="320">
                  <c:v>6.9</c:v>
                </c:pt>
                <c:pt idx="321">
                  <c:v>6.6</c:v>
                </c:pt>
                <c:pt idx="322">
                  <c:v>7</c:v>
                </c:pt>
                <c:pt idx="323">
                  <c:v>6.7</c:v>
                </c:pt>
                <c:pt idx="324">
                  <c:v>8.1999999999999993</c:v>
                </c:pt>
                <c:pt idx="325">
                  <c:v>8.9</c:v>
                </c:pt>
                <c:pt idx="326">
                  <c:v>8.6999999999999993</c:v>
                </c:pt>
                <c:pt idx="327">
                  <c:v>5.5</c:v>
                </c:pt>
                <c:pt idx="328">
                  <c:v>5.7</c:v>
                </c:pt>
                <c:pt idx="329">
                  <c:v>6.3</c:v>
                </c:pt>
                <c:pt idx="330">
                  <c:v>5.9</c:v>
                </c:pt>
                <c:pt idx="331">
                  <c:v>7.6</c:v>
                </c:pt>
                <c:pt idx="332">
                  <c:v>6.6</c:v>
                </c:pt>
                <c:pt idx="333">
                  <c:v>5.3</c:v>
                </c:pt>
                <c:pt idx="334">
                  <c:v>8</c:v>
                </c:pt>
                <c:pt idx="335">
                  <c:v>5.6</c:v>
                </c:pt>
                <c:pt idx="336">
                  <c:v>5.9</c:v>
                </c:pt>
                <c:pt idx="337">
                  <c:v>7.3</c:v>
                </c:pt>
                <c:pt idx="338">
                  <c:v>7.9</c:v>
                </c:pt>
                <c:pt idx="339">
                  <c:v>6.8</c:v>
                </c:pt>
                <c:pt idx="340">
                  <c:v>6.6</c:v>
                </c:pt>
                <c:pt idx="341">
                  <c:v>6.6</c:v>
                </c:pt>
                <c:pt idx="342">
                  <c:v>7</c:v>
                </c:pt>
                <c:pt idx="343">
                  <c:v>7</c:v>
                </c:pt>
                <c:pt idx="344">
                  <c:v>7.3</c:v>
                </c:pt>
                <c:pt idx="345">
                  <c:v>5.5</c:v>
                </c:pt>
                <c:pt idx="346">
                  <c:v>8.5</c:v>
                </c:pt>
                <c:pt idx="347">
                  <c:v>7.5</c:v>
                </c:pt>
                <c:pt idx="348">
                  <c:v>7</c:v>
                </c:pt>
                <c:pt idx="349">
                  <c:v>7.8</c:v>
                </c:pt>
                <c:pt idx="350">
                  <c:v>7.6</c:v>
                </c:pt>
                <c:pt idx="351">
                  <c:v>7.6</c:v>
                </c:pt>
                <c:pt idx="352">
                  <c:v>6.8</c:v>
                </c:pt>
                <c:pt idx="353">
                  <c:v>7.1</c:v>
                </c:pt>
                <c:pt idx="354">
                  <c:v>5.5</c:v>
                </c:pt>
                <c:pt idx="355">
                  <c:v>5.6</c:v>
                </c:pt>
                <c:pt idx="356">
                  <c:v>7.1</c:v>
                </c:pt>
                <c:pt idx="357">
                  <c:v>4.9000000000000004</c:v>
                </c:pt>
                <c:pt idx="358">
                  <c:v>7.4</c:v>
                </c:pt>
                <c:pt idx="359">
                  <c:v>5.7</c:v>
                </c:pt>
                <c:pt idx="360">
                  <c:v>6.4</c:v>
                </c:pt>
                <c:pt idx="361">
                  <c:v>5.9</c:v>
                </c:pt>
                <c:pt idx="362">
                  <c:v>5.5</c:v>
                </c:pt>
                <c:pt idx="363">
                  <c:v>6.9</c:v>
                </c:pt>
                <c:pt idx="364">
                  <c:v>6.2</c:v>
                </c:pt>
                <c:pt idx="365">
                  <c:v>7</c:v>
                </c:pt>
                <c:pt idx="366">
                  <c:v>5.6</c:v>
                </c:pt>
                <c:pt idx="367">
                  <c:v>7</c:v>
                </c:pt>
                <c:pt idx="368">
                  <c:v>6.8</c:v>
                </c:pt>
                <c:pt idx="369">
                  <c:v>5.4</c:v>
                </c:pt>
                <c:pt idx="370">
                  <c:v>6.1</c:v>
                </c:pt>
                <c:pt idx="371">
                  <c:v>6.7</c:v>
                </c:pt>
                <c:pt idx="372">
                  <c:v>4.3</c:v>
                </c:pt>
                <c:pt idx="373">
                  <c:v>6.9</c:v>
                </c:pt>
                <c:pt idx="374">
                  <c:v>8</c:v>
                </c:pt>
                <c:pt idx="375">
                  <c:v>7.3</c:v>
                </c:pt>
                <c:pt idx="376">
                  <c:v>6.3</c:v>
                </c:pt>
                <c:pt idx="377">
                  <c:v>6.7</c:v>
                </c:pt>
                <c:pt idx="378">
                  <c:v>7.7</c:v>
                </c:pt>
                <c:pt idx="379">
                  <c:v>6.5</c:v>
                </c:pt>
                <c:pt idx="380">
                  <c:v>7.8</c:v>
                </c:pt>
                <c:pt idx="381">
                  <c:v>6.4</c:v>
                </c:pt>
                <c:pt idx="382">
                  <c:v>7.8</c:v>
                </c:pt>
                <c:pt idx="383">
                  <c:v>5.8</c:v>
                </c:pt>
                <c:pt idx="384">
                  <c:v>7.1</c:v>
                </c:pt>
                <c:pt idx="385">
                  <c:v>7.1</c:v>
                </c:pt>
                <c:pt idx="386">
                  <c:v>6.8</c:v>
                </c:pt>
                <c:pt idx="387">
                  <c:v>4.8</c:v>
                </c:pt>
                <c:pt idx="388">
                  <c:v>6.2</c:v>
                </c:pt>
                <c:pt idx="389">
                  <c:v>6.9</c:v>
                </c:pt>
                <c:pt idx="390">
                  <c:v>7.3</c:v>
                </c:pt>
                <c:pt idx="391">
                  <c:v>6.6</c:v>
                </c:pt>
                <c:pt idx="392">
                  <c:v>6.9</c:v>
                </c:pt>
                <c:pt idx="393">
                  <c:v>6.2</c:v>
                </c:pt>
                <c:pt idx="394">
                  <c:v>6.7</c:v>
                </c:pt>
                <c:pt idx="395">
                  <c:v>7.6</c:v>
                </c:pt>
                <c:pt idx="396">
                  <c:v>6.7</c:v>
                </c:pt>
                <c:pt idx="397">
                  <c:v>6.2</c:v>
                </c:pt>
                <c:pt idx="398">
                  <c:v>7.3</c:v>
                </c:pt>
                <c:pt idx="399">
                  <c:v>6</c:v>
                </c:pt>
                <c:pt idx="400">
                  <c:v>7.1</c:v>
                </c:pt>
                <c:pt idx="401">
                  <c:v>7.1</c:v>
                </c:pt>
                <c:pt idx="402">
                  <c:v>5.5</c:v>
                </c:pt>
                <c:pt idx="403">
                  <c:v>5.6</c:v>
                </c:pt>
                <c:pt idx="404">
                  <c:v>7.5</c:v>
                </c:pt>
                <c:pt idx="405">
                  <c:v>5.4</c:v>
                </c:pt>
                <c:pt idx="406">
                  <c:v>4.3</c:v>
                </c:pt>
                <c:pt idx="407">
                  <c:v>4.9000000000000004</c:v>
                </c:pt>
                <c:pt idx="408">
                  <c:v>7.1</c:v>
                </c:pt>
                <c:pt idx="409">
                  <c:v>6.4</c:v>
                </c:pt>
                <c:pt idx="410">
                  <c:v>6.1</c:v>
                </c:pt>
                <c:pt idx="411">
                  <c:v>7</c:v>
                </c:pt>
                <c:pt idx="412">
                  <c:v>7.7</c:v>
                </c:pt>
                <c:pt idx="413">
                  <c:v>5.9</c:v>
                </c:pt>
                <c:pt idx="414">
                  <c:v>6.7</c:v>
                </c:pt>
                <c:pt idx="415">
                  <c:v>6.5</c:v>
                </c:pt>
                <c:pt idx="416">
                  <c:v>7.1</c:v>
                </c:pt>
                <c:pt idx="417">
                  <c:v>7.3</c:v>
                </c:pt>
                <c:pt idx="418">
                  <c:v>6.5</c:v>
                </c:pt>
                <c:pt idx="419">
                  <c:v>7</c:v>
                </c:pt>
                <c:pt idx="420">
                  <c:v>6.8</c:v>
                </c:pt>
                <c:pt idx="421">
                  <c:v>7.2</c:v>
                </c:pt>
                <c:pt idx="422">
                  <c:v>6.1</c:v>
                </c:pt>
                <c:pt idx="423">
                  <c:v>6.7</c:v>
                </c:pt>
                <c:pt idx="424">
                  <c:v>6.4</c:v>
                </c:pt>
                <c:pt idx="425">
                  <c:v>4.4000000000000004</c:v>
                </c:pt>
                <c:pt idx="426">
                  <c:v>5.4</c:v>
                </c:pt>
                <c:pt idx="427">
                  <c:v>6.5</c:v>
                </c:pt>
                <c:pt idx="428">
                  <c:v>6.7</c:v>
                </c:pt>
                <c:pt idx="429">
                  <c:v>8.1</c:v>
                </c:pt>
                <c:pt idx="430">
                  <c:v>5.6</c:v>
                </c:pt>
                <c:pt idx="431">
                  <c:v>6.3</c:v>
                </c:pt>
                <c:pt idx="432">
                  <c:v>7.3</c:v>
                </c:pt>
                <c:pt idx="433">
                  <c:v>6.1</c:v>
                </c:pt>
                <c:pt idx="434">
                  <c:v>7.7</c:v>
                </c:pt>
                <c:pt idx="435">
                  <c:v>6.4</c:v>
                </c:pt>
                <c:pt idx="436">
                  <c:v>6.8</c:v>
                </c:pt>
                <c:pt idx="437">
                  <c:v>6.6</c:v>
                </c:pt>
                <c:pt idx="438">
                  <c:v>7.2</c:v>
                </c:pt>
                <c:pt idx="439">
                  <c:v>6.9</c:v>
                </c:pt>
                <c:pt idx="440">
                  <c:v>5.2</c:v>
                </c:pt>
                <c:pt idx="441">
                  <c:v>4.9000000000000004</c:v>
                </c:pt>
                <c:pt idx="442">
                  <c:v>6.3</c:v>
                </c:pt>
                <c:pt idx="443">
                  <c:v>5.6</c:v>
                </c:pt>
                <c:pt idx="444">
                  <c:v>5.5</c:v>
                </c:pt>
                <c:pt idx="445">
                  <c:v>6.7</c:v>
                </c:pt>
                <c:pt idx="446">
                  <c:v>7.6</c:v>
                </c:pt>
                <c:pt idx="447">
                  <c:v>5.7</c:v>
                </c:pt>
                <c:pt idx="448">
                  <c:v>7</c:v>
                </c:pt>
                <c:pt idx="449">
                  <c:v>5.2</c:v>
                </c:pt>
                <c:pt idx="450">
                  <c:v>5.0999999999999996</c:v>
                </c:pt>
                <c:pt idx="451">
                  <c:v>6.6</c:v>
                </c:pt>
                <c:pt idx="452">
                  <c:v>6.7</c:v>
                </c:pt>
                <c:pt idx="453">
                  <c:v>7.3</c:v>
                </c:pt>
                <c:pt idx="454">
                  <c:v>5.9</c:v>
                </c:pt>
                <c:pt idx="455">
                  <c:v>5.6</c:v>
                </c:pt>
                <c:pt idx="456">
                  <c:v>6.5</c:v>
                </c:pt>
                <c:pt idx="457">
                  <c:v>5.9</c:v>
                </c:pt>
                <c:pt idx="458">
                  <c:v>7</c:v>
                </c:pt>
                <c:pt idx="459">
                  <c:v>5.3</c:v>
                </c:pt>
                <c:pt idx="460">
                  <c:v>5.9</c:v>
                </c:pt>
                <c:pt idx="461">
                  <c:v>6.3</c:v>
                </c:pt>
                <c:pt idx="462">
                  <c:v>6.3</c:v>
                </c:pt>
                <c:pt idx="463">
                  <c:v>7.3</c:v>
                </c:pt>
                <c:pt idx="464">
                  <c:v>5.8</c:v>
                </c:pt>
                <c:pt idx="465">
                  <c:v>2.4</c:v>
                </c:pt>
                <c:pt idx="466">
                  <c:v>5.7</c:v>
                </c:pt>
                <c:pt idx="467">
                  <c:v>5.8</c:v>
                </c:pt>
                <c:pt idx="468">
                  <c:v>5.6</c:v>
                </c:pt>
                <c:pt idx="469">
                  <c:v>6</c:v>
                </c:pt>
                <c:pt idx="470">
                  <c:v>5.8</c:v>
                </c:pt>
                <c:pt idx="471">
                  <c:v>6</c:v>
                </c:pt>
                <c:pt idx="472">
                  <c:v>5.7</c:v>
                </c:pt>
                <c:pt idx="473">
                  <c:v>6</c:v>
                </c:pt>
                <c:pt idx="474">
                  <c:v>5.6</c:v>
                </c:pt>
                <c:pt idx="475">
                  <c:v>8.1999999999999993</c:v>
                </c:pt>
                <c:pt idx="476">
                  <c:v>8.5</c:v>
                </c:pt>
                <c:pt idx="477">
                  <c:v>5.8</c:v>
                </c:pt>
                <c:pt idx="478">
                  <c:v>6.5</c:v>
                </c:pt>
                <c:pt idx="479">
                  <c:v>7.2</c:v>
                </c:pt>
                <c:pt idx="480">
                  <c:v>6.7</c:v>
                </c:pt>
                <c:pt idx="481">
                  <c:v>3.4</c:v>
                </c:pt>
                <c:pt idx="482">
                  <c:v>5.9</c:v>
                </c:pt>
                <c:pt idx="483">
                  <c:v>7.8</c:v>
                </c:pt>
                <c:pt idx="484">
                  <c:v>5.9</c:v>
                </c:pt>
                <c:pt idx="485">
                  <c:v>6.8</c:v>
                </c:pt>
                <c:pt idx="486">
                  <c:v>5.8</c:v>
                </c:pt>
                <c:pt idx="487">
                  <c:v>7.5</c:v>
                </c:pt>
                <c:pt idx="488">
                  <c:v>6.9</c:v>
                </c:pt>
                <c:pt idx="489">
                  <c:v>6.5</c:v>
                </c:pt>
                <c:pt idx="490">
                  <c:v>6.9</c:v>
                </c:pt>
                <c:pt idx="491">
                  <c:v>7.9</c:v>
                </c:pt>
                <c:pt idx="492">
                  <c:v>7.4</c:v>
                </c:pt>
                <c:pt idx="493">
                  <c:v>6.7</c:v>
                </c:pt>
                <c:pt idx="494">
                  <c:v>7.4</c:v>
                </c:pt>
                <c:pt idx="495">
                  <c:v>6.9</c:v>
                </c:pt>
                <c:pt idx="496">
                  <c:v>6.8</c:v>
                </c:pt>
                <c:pt idx="497">
                  <c:v>6.7</c:v>
                </c:pt>
                <c:pt idx="498">
                  <c:v>5.0999999999999996</c:v>
                </c:pt>
                <c:pt idx="499">
                  <c:v>4.0999999999999996</c:v>
                </c:pt>
                <c:pt idx="500">
                  <c:v>7.3</c:v>
                </c:pt>
                <c:pt idx="501">
                  <c:v>6</c:v>
                </c:pt>
                <c:pt idx="502">
                  <c:v>7.3</c:v>
                </c:pt>
                <c:pt idx="503">
                  <c:v>5.9</c:v>
                </c:pt>
                <c:pt idx="504">
                  <c:v>7.1</c:v>
                </c:pt>
                <c:pt idx="505">
                  <c:v>6</c:v>
                </c:pt>
                <c:pt idx="506">
                  <c:v>6.5</c:v>
                </c:pt>
                <c:pt idx="507">
                  <c:v>5.7</c:v>
                </c:pt>
                <c:pt idx="508">
                  <c:v>7.6</c:v>
                </c:pt>
                <c:pt idx="509">
                  <c:v>6.6</c:v>
                </c:pt>
                <c:pt idx="510">
                  <c:v>5.4</c:v>
                </c:pt>
                <c:pt idx="511">
                  <c:v>7.3</c:v>
                </c:pt>
                <c:pt idx="512">
                  <c:v>6.5</c:v>
                </c:pt>
                <c:pt idx="513">
                  <c:v>6.6</c:v>
                </c:pt>
                <c:pt idx="514">
                  <c:v>6.6</c:v>
                </c:pt>
                <c:pt idx="515">
                  <c:v>5.9</c:v>
                </c:pt>
                <c:pt idx="516">
                  <c:v>6.7</c:v>
                </c:pt>
                <c:pt idx="517">
                  <c:v>6.1</c:v>
                </c:pt>
                <c:pt idx="518">
                  <c:v>6.6</c:v>
                </c:pt>
                <c:pt idx="519">
                  <c:v>6.6</c:v>
                </c:pt>
                <c:pt idx="520">
                  <c:v>5.3</c:v>
                </c:pt>
                <c:pt idx="521">
                  <c:v>6</c:v>
                </c:pt>
                <c:pt idx="522">
                  <c:v>6.1</c:v>
                </c:pt>
                <c:pt idx="523">
                  <c:v>7.2</c:v>
                </c:pt>
                <c:pt idx="524">
                  <c:v>6.4</c:v>
                </c:pt>
                <c:pt idx="525">
                  <c:v>6.1</c:v>
                </c:pt>
                <c:pt idx="526">
                  <c:v>5.9</c:v>
                </c:pt>
                <c:pt idx="527">
                  <c:v>6</c:v>
                </c:pt>
                <c:pt idx="528">
                  <c:v>6.3</c:v>
                </c:pt>
                <c:pt idx="529">
                  <c:v>5.6</c:v>
                </c:pt>
                <c:pt idx="530">
                  <c:v>6.4</c:v>
                </c:pt>
                <c:pt idx="531">
                  <c:v>7.1</c:v>
                </c:pt>
                <c:pt idx="532">
                  <c:v>6.6</c:v>
                </c:pt>
                <c:pt idx="533">
                  <c:v>4.5999999999999996</c:v>
                </c:pt>
                <c:pt idx="534">
                  <c:v>8.4</c:v>
                </c:pt>
                <c:pt idx="535">
                  <c:v>7.1</c:v>
                </c:pt>
                <c:pt idx="536">
                  <c:v>7.4</c:v>
                </c:pt>
                <c:pt idx="537">
                  <c:v>6.9</c:v>
                </c:pt>
                <c:pt idx="538">
                  <c:v>4.5</c:v>
                </c:pt>
                <c:pt idx="539">
                  <c:v>6.5</c:v>
                </c:pt>
                <c:pt idx="540">
                  <c:v>5.3</c:v>
                </c:pt>
                <c:pt idx="541">
                  <c:v>6.7</c:v>
                </c:pt>
                <c:pt idx="542">
                  <c:v>7.2</c:v>
                </c:pt>
                <c:pt idx="543">
                  <c:v>7.2</c:v>
                </c:pt>
                <c:pt idx="544">
                  <c:v>5.5</c:v>
                </c:pt>
                <c:pt idx="545">
                  <c:v>5.8</c:v>
                </c:pt>
                <c:pt idx="546">
                  <c:v>6</c:v>
                </c:pt>
                <c:pt idx="547">
                  <c:v>6.6</c:v>
                </c:pt>
                <c:pt idx="548">
                  <c:v>8.3000000000000007</c:v>
                </c:pt>
                <c:pt idx="549">
                  <c:v>6.7</c:v>
                </c:pt>
                <c:pt idx="550">
                  <c:v>6</c:v>
                </c:pt>
                <c:pt idx="551">
                  <c:v>7.1</c:v>
                </c:pt>
                <c:pt idx="552">
                  <c:v>6</c:v>
                </c:pt>
                <c:pt idx="553">
                  <c:v>6.9</c:v>
                </c:pt>
                <c:pt idx="554">
                  <c:v>5.6</c:v>
                </c:pt>
                <c:pt idx="555">
                  <c:v>5.6</c:v>
                </c:pt>
                <c:pt idx="556">
                  <c:v>4.5</c:v>
                </c:pt>
                <c:pt idx="557">
                  <c:v>7.1</c:v>
                </c:pt>
                <c:pt idx="558">
                  <c:v>6.5</c:v>
                </c:pt>
                <c:pt idx="559">
                  <c:v>6.4</c:v>
                </c:pt>
                <c:pt idx="560">
                  <c:v>5.8</c:v>
                </c:pt>
                <c:pt idx="561">
                  <c:v>8</c:v>
                </c:pt>
                <c:pt idx="562">
                  <c:v>6.2</c:v>
                </c:pt>
                <c:pt idx="563">
                  <c:v>7.2</c:v>
                </c:pt>
                <c:pt idx="564">
                  <c:v>6.1</c:v>
                </c:pt>
                <c:pt idx="565">
                  <c:v>7.6</c:v>
                </c:pt>
                <c:pt idx="566">
                  <c:v>6.3</c:v>
                </c:pt>
                <c:pt idx="567">
                  <c:v>6.3</c:v>
                </c:pt>
                <c:pt idx="568">
                  <c:v>6.3</c:v>
                </c:pt>
                <c:pt idx="569">
                  <c:v>7.7</c:v>
                </c:pt>
                <c:pt idx="570">
                  <c:v>7</c:v>
                </c:pt>
                <c:pt idx="571">
                  <c:v>5.3</c:v>
                </c:pt>
                <c:pt idx="572">
                  <c:v>5.6</c:v>
                </c:pt>
                <c:pt idx="573">
                  <c:v>5.2</c:v>
                </c:pt>
                <c:pt idx="574">
                  <c:v>5.4</c:v>
                </c:pt>
                <c:pt idx="575">
                  <c:v>6.4</c:v>
                </c:pt>
                <c:pt idx="576">
                  <c:v>5.9</c:v>
                </c:pt>
                <c:pt idx="577">
                  <c:v>6.3</c:v>
                </c:pt>
                <c:pt idx="578">
                  <c:v>6.5</c:v>
                </c:pt>
                <c:pt idx="579">
                  <c:v>3</c:v>
                </c:pt>
                <c:pt idx="580">
                  <c:v>5.8</c:v>
                </c:pt>
                <c:pt idx="581">
                  <c:v>6.2</c:v>
                </c:pt>
                <c:pt idx="582">
                  <c:v>5.4</c:v>
                </c:pt>
                <c:pt idx="583">
                  <c:v>6.1</c:v>
                </c:pt>
                <c:pt idx="584">
                  <c:v>4.2</c:v>
                </c:pt>
                <c:pt idx="585">
                  <c:v>6.7</c:v>
                </c:pt>
                <c:pt idx="586">
                  <c:v>4.2</c:v>
                </c:pt>
                <c:pt idx="587">
                  <c:v>6.4</c:v>
                </c:pt>
                <c:pt idx="588">
                  <c:v>4.9000000000000004</c:v>
                </c:pt>
                <c:pt idx="589">
                  <c:v>6.8</c:v>
                </c:pt>
                <c:pt idx="590">
                  <c:v>7.7</c:v>
                </c:pt>
                <c:pt idx="591">
                  <c:v>5.6</c:v>
                </c:pt>
                <c:pt idx="592">
                  <c:v>6.4</c:v>
                </c:pt>
                <c:pt idx="593">
                  <c:v>7.2</c:v>
                </c:pt>
                <c:pt idx="594">
                  <c:v>6</c:v>
                </c:pt>
                <c:pt idx="595">
                  <c:v>5.9</c:v>
                </c:pt>
                <c:pt idx="596">
                  <c:v>7.9</c:v>
                </c:pt>
                <c:pt idx="597">
                  <c:v>7.1</c:v>
                </c:pt>
                <c:pt idx="598">
                  <c:v>5.9</c:v>
                </c:pt>
                <c:pt idx="599">
                  <c:v>6.2</c:v>
                </c:pt>
                <c:pt idx="600">
                  <c:v>7</c:v>
                </c:pt>
                <c:pt idx="601">
                  <c:v>5.4</c:v>
                </c:pt>
                <c:pt idx="602">
                  <c:v>8.6</c:v>
                </c:pt>
                <c:pt idx="603">
                  <c:v>6.5</c:v>
                </c:pt>
                <c:pt idx="604">
                  <c:v>6.4</c:v>
                </c:pt>
                <c:pt idx="605">
                  <c:v>7.6</c:v>
                </c:pt>
                <c:pt idx="606">
                  <c:v>5.5</c:v>
                </c:pt>
                <c:pt idx="607">
                  <c:v>7.4</c:v>
                </c:pt>
                <c:pt idx="608">
                  <c:v>8.6999999999999993</c:v>
                </c:pt>
                <c:pt idx="609">
                  <c:v>7.6</c:v>
                </c:pt>
                <c:pt idx="610">
                  <c:v>7.5</c:v>
                </c:pt>
                <c:pt idx="611">
                  <c:v>5.5</c:v>
                </c:pt>
                <c:pt idx="612">
                  <c:v>7.6</c:v>
                </c:pt>
                <c:pt idx="613">
                  <c:v>6.5</c:v>
                </c:pt>
                <c:pt idx="614">
                  <c:v>6.9</c:v>
                </c:pt>
                <c:pt idx="615">
                  <c:v>6.7</c:v>
                </c:pt>
                <c:pt idx="616">
                  <c:v>6.6</c:v>
                </c:pt>
                <c:pt idx="617">
                  <c:v>7.2</c:v>
                </c:pt>
                <c:pt idx="618">
                  <c:v>6.4</c:v>
                </c:pt>
                <c:pt idx="619">
                  <c:v>6.4</c:v>
                </c:pt>
                <c:pt idx="620">
                  <c:v>6</c:v>
                </c:pt>
                <c:pt idx="621">
                  <c:v>6.1</c:v>
                </c:pt>
                <c:pt idx="622">
                  <c:v>6</c:v>
                </c:pt>
                <c:pt idx="623">
                  <c:v>6.4</c:v>
                </c:pt>
                <c:pt idx="624">
                  <c:v>6.4</c:v>
                </c:pt>
                <c:pt idx="625">
                  <c:v>7.3</c:v>
                </c:pt>
                <c:pt idx="626">
                  <c:v>5.2</c:v>
                </c:pt>
                <c:pt idx="627">
                  <c:v>6.6</c:v>
                </c:pt>
                <c:pt idx="628">
                  <c:v>6.3</c:v>
                </c:pt>
                <c:pt idx="629">
                  <c:v>5.9</c:v>
                </c:pt>
                <c:pt idx="630">
                  <c:v>6.7</c:v>
                </c:pt>
                <c:pt idx="631">
                  <c:v>5.4</c:v>
                </c:pt>
                <c:pt idx="632">
                  <c:v>6.4</c:v>
                </c:pt>
                <c:pt idx="633">
                  <c:v>6.7</c:v>
                </c:pt>
                <c:pt idx="634">
                  <c:v>6.2</c:v>
                </c:pt>
                <c:pt idx="635">
                  <c:v>6.1</c:v>
                </c:pt>
                <c:pt idx="636">
                  <c:v>8.8000000000000007</c:v>
                </c:pt>
                <c:pt idx="637">
                  <c:v>7.1</c:v>
                </c:pt>
                <c:pt idx="638">
                  <c:v>5.7</c:v>
                </c:pt>
                <c:pt idx="639">
                  <c:v>5.0999999999999996</c:v>
                </c:pt>
                <c:pt idx="640">
                  <c:v>6.9</c:v>
                </c:pt>
                <c:pt idx="641">
                  <c:v>4.8</c:v>
                </c:pt>
                <c:pt idx="642">
                  <c:v>6.5</c:v>
                </c:pt>
                <c:pt idx="643">
                  <c:v>7.1</c:v>
                </c:pt>
                <c:pt idx="644">
                  <c:v>7.5</c:v>
                </c:pt>
                <c:pt idx="645">
                  <c:v>6.2</c:v>
                </c:pt>
                <c:pt idx="646">
                  <c:v>6.3</c:v>
                </c:pt>
                <c:pt idx="647">
                  <c:v>8.1</c:v>
                </c:pt>
                <c:pt idx="648">
                  <c:v>6.6</c:v>
                </c:pt>
                <c:pt idx="649">
                  <c:v>6.9</c:v>
                </c:pt>
                <c:pt idx="650">
                  <c:v>4.3</c:v>
                </c:pt>
                <c:pt idx="651">
                  <c:v>6.6</c:v>
                </c:pt>
                <c:pt idx="652">
                  <c:v>6.8</c:v>
                </c:pt>
                <c:pt idx="653">
                  <c:v>3.8</c:v>
                </c:pt>
                <c:pt idx="654">
                  <c:v>5.9</c:v>
                </c:pt>
                <c:pt idx="655">
                  <c:v>7.9</c:v>
                </c:pt>
                <c:pt idx="656">
                  <c:v>6.3</c:v>
                </c:pt>
                <c:pt idx="657">
                  <c:v>5.5</c:v>
                </c:pt>
                <c:pt idx="658">
                  <c:v>7.7</c:v>
                </c:pt>
                <c:pt idx="659">
                  <c:v>6.3</c:v>
                </c:pt>
                <c:pt idx="660">
                  <c:v>7.1</c:v>
                </c:pt>
                <c:pt idx="661">
                  <c:v>8.5</c:v>
                </c:pt>
                <c:pt idx="662">
                  <c:v>5.8</c:v>
                </c:pt>
                <c:pt idx="663">
                  <c:v>8.1</c:v>
                </c:pt>
                <c:pt idx="664">
                  <c:v>7.9</c:v>
                </c:pt>
                <c:pt idx="665">
                  <c:v>7.2</c:v>
                </c:pt>
                <c:pt idx="666">
                  <c:v>6.3</c:v>
                </c:pt>
                <c:pt idx="667">
                  <c:v>8.1</c:v>
                </c:pt>
                <c:pt idx="668">
                  <c:v>7</c:v>
                </c:pt>
                <c:pt idx="669">
                  <c:v>5.5</c:v>
                </c:pt>
                <c:pt idx="670">
                  <c:v>6.7</c:v>
                </c:pt>
                <c:pt idx="671">
                  <c:v>5.2</c:v>
                </c:pt>
                <c:pt idx="672">
                  <c:v>7</c:v>
                </c:pt>
                <c:pt idx="673">
                  <c:v>6.1</c:v>
                </c:pt>
                <c:pt idx="674">
                  <c:v>6.6</c:v>
                </c:pt>
                <c:pt idx="675">
                  <c:v>5.5</c:v>
                </c:pt>
                <c:pt idx="676">
                  <c:v>5.9</c:v>
                </c:pt>
                <c:pt idx="677">
                  <c:v>5.4</c:v>
                </c:pt>
                <c:pt idx="678">
                  <c:v>6.4</c:v>
                </c:pt>
                <c:pt idx="679">
                  <c:v>5.7</c:v>
                </c:pt>
                <c:pt idx="680">
                  <c:v>6.7</c:v>
                </c:pt>
                <c:pt idx="681">
                  <c:v>7.1</c:v>
                </c:pt>
                <c:pt idx="682">
                  <c:v>6.8</c:v>
                </c:pt>
                <c:pt idx="683">
                  <c:v>6.5</c:v>
                </c:pt>
                <c:pt idx="684">
                  <c:v>7.6</c:v>
                </c:pt>
                <c:pt idx="685">
                  <c:v>5.5</c:v>
                </c:pt>
                <c:pt idx="686">
                  <c:v>6.5</c:v>
                </c:pt>
                <c:pt idx="687">
                  <c:v>7</c:v>
                </c:pt>
                <c:pt idx="688">
                  <c:v>5.8</c:v>
                </c:pt>
                <c:pt idx="689">
                  <c:v>7.3</c:v>
                </c:pt>
                <c:pt idx="690">
                  <c:v>6.6</c:v>
                </c:pt>
                <c:pt idx="691">
                  <c:v>4.4000000000000004</c:v>
                </c:pt>
                <c:pt idx="692">
                  <c:v>7.7</c:v>
                </c:pt>
                <c:pt idx="693">
                  <c:v>5</c:v>
                </c:pt>
                <c:pt idx="694">
                  <c:v>7.7</c:v>
                </c:pt>
                <c:pt idx="695">
                  <c:v>6.1</c:v>
                </c:pt>
                <c:pt idx="696">
                  <c:v>5.4</c:v>
                </c:pt>
                <c:pt idx="697">
                  <c:v>6.8</c:v>
                </c:pt>
                <c:pt idx="698">
                  <c:v>6.5</c:v>
                </c:pt>
                <c:pt idx="699">
                  <c:v>7</c:v>
                </c:pt>
                <c:pt idx="700">
                  <c:v>6.3</c:v>
                </c:pt>
                <c:pt idx="701">
                  <c:v>6.3</c:v>
                </c:pt>
                <c:pt idx="702">
                  <c:v>6.1</c:v>
                </c:pt>
                <c:pt idx="703">
                  <c:v>5.3</c:v>
                </c:pt>
                <c:pt idx="704">
                  <c:v>5.4</c:v>
                </c:pt>
                <c:pt idx="705">
                  <c:v>6.2</c:v>
                </c:pt>
                <c:pt idx="706">
                  <c:v>6.6</c:v>
                </c:pt>
                <c:pt idx="707">
                  <c:v>5.9</c:v>
                </c:pt>
                <c:pt idx="708">
                  <c:v>6.3</c:v>
                </c:pt>
                <c:pt idx="709">
                  <c:v>7.2</c:v>
                </c:pt>
                <c:pt idx="710">
                  <c:v>6.8</c:v>
                </c:pt>
                <c:pt idx="711">
                  <c:v>6.1</c:v>
                </c:pt>
                <c:pt idx="712">
                  <c:v>7.8</c:v>
                </c:pt>
                <c:pt idx="713">
                  <c:v>5</c:v>
                </c:pt>
                <c:pt idx="714">
                  <c:v>6.2</c:v>
                </c:pt>
                <c:pt idx="715">
                  <c:v>6.7</c:v>
                </c:pt>
                <c:pt idx="716">
                  <c:v>4.9000000000000004</c:v>
                </c:pt>
                <c:pt idx="717">
                  <c:v>7.4</c:v>
                </c:pt>
                <c:pt idx="718">
                  <c:v>6.2</c:v>
                </c:pt>
                <c:pt idx="719">
                  <c:v>6.1</c:v>
                </c:pt>
                <c:pt idx="720">
                  <c:v>6.1</c:v>
                </c:pt>
                <c:pt idx="721">
                  <c:v>6.4</c:v>
                </c:pt>
                <c:pt idx="722">
                  <c:v>6.3</c:v>
                </c:pt>
                <c:pt idx="723">
                  <c:v>6.6</c:v>
                </c:pt>
                <c:pt idx="724">
                  <c:v>5.7</c:v>
                </c:pt>
                <c:pt idx="725">
                  <c:v>5.9</c:v>
                </c:pt>
                <c:pt idx="726">
                  <c:v>6</c:v>
                </c:pt>
                <c:pt idx="727">
                  <c:v>6.1</c:v>
                </c:pt>
                <c:pt idx="728">
                  <c:v>6.7</c:v>
                </c:pt>
                <c:pt idx="729">
                  <c:v>6.7</c:v>
                </c:pt>
                <c:pt idx="730">
                  <c:v>7.9</c:v>
                </c:pt>
                <c:pt idx="731">
                  <c:v>4.3</c:v>
                </c:pt>
                <c:pt idx="732">
                  <c:v>5.7</c:v>
                </c:pt>
                <c:pt idx="733">
                  <c:v>6.7</c:v>
                </c:pt>
                <c:pt idx="734">
                  <c:v>6.7</c:v>
                </c:pt>
                <c:pt idx="735">
                  <c:v>8.1</c:v>
                </c:pt>
                <c:pt idx="736">
                  <c:v>6.1</c:v>
                </c:pt>
                <c:pt idx="737">
                  <c:v>5.6</c:v>
                </c:pt>
                <c:pt idx="738">
                  <c:v>6.6</c:v>
                </c:pt>
                <c:pt idx="739">
                  <c:v>6.9</c:v>
                </c:pt>
                <c:pt idx="740">
                  <c:v>6.2</c:v>
                </c:pt>
                <c:pt idx="741">
                  <c:v>6</c:v>
                </c:pt>
                <c:pt idx="742">
                  <c:v>4.9000000000000004</c:v>
                </c:pt>
                <c:pt idx="743">
                  <c:v>5.6</c:v>
                </c:pt>
                <c:pt idx="744">
                  <c:v>6.1</c:v>
                </c:pt>
                <c:pt idx="745">
                  <c:v>6.1</c:v>
                </c:pt>
                <c:pt idx="746">
                  <c:v>4.8</c:v>
                </c:pt>
                <c:pt idx="747">
                  <c:v>5.5</c:v>
                </c:pt>
                <c:pt idx="748">
                  <c:v>3.8</c:v>
                </c:pt>
                <c:pt idx="749">
                  <c:v>6.5</c:v>
                </c:pt>
                <c:pt idx="750">
                  <c:v>6.7</c:v>
                </c:pt>
                <c:pt idx="751">
                  <c:v>8.1</c:v>
                </c:pt>
                <c:pt idx="752">
                  <c:v>7.3</c:v>
                </c:pt>
                <c:pt idx="753">
                  <c:v>6.4</c:v>
                </c:pt>
                <c:pt idx="754">
                  <c:v>6.7</c:v>
                </c:pt>
                <c:pt idx="755">
                  <c:v>5.7</c:v>
                </c:pt>
                <c:pt idx="756">
                  <c:v>6</c:v>
                </c:pt>
                <c:pt idx="757">
                  <c:v>4.7</c:v>
                </c:pt>
                <c:pt idx="758">
                  <c:v>6.3</c:v>
                </c:pt>
                <c:pt idx="759">
                  <c:v>5.9</c:v>
                </c:pt>
                <c:pt idx="760">
                  <c:v>5.9</c:v>
                </c:pt>
                <c:pt idx="761">
                  <c:v>7.5</c:v>
                </c:pt>
                <c:pt idx="762">
                  <c:v>5.6</c:v>
                </c:pt>
                <c:pt idx="763">
                  <c:v>6.4</c:v>
                </c:pt>
                <c:pt idx="764">
                  <c:v>6.3</c:v>
                </c:pt>
                <c:pt idx="765">
                  <c:v>4.3</c:v>
                </c:pt>
                <c:pt idx="766">
                  <c:v>5.9</c:v>
                </c:pt>
                <c:pt idx="767">
                  <c:v>5.5</c:v>
                </c:pt>
                <c:pt idx="768">
                  <c:v>6.2</c:v>
                </c:pt>
                <c:pt idx="769">
                  <c:v>8.8000000000000007</c:v>
                </c:pt>
                <c:pt idx="770">
                  <c:v>5.2</c:v>
                </c:pt>
                <c:pt idx="771">
                  <c:v>7</c:v>
                </c:pt>
                <c:pt idx="772">
                  <c:v>6.6</c:v>
                </c:pt>
                <c:pt idx="773">
                  <c:v>7.3</c:v>
                </c:pt>
                <c:pt idx="774">
                  <c:v>5.6</c:v>
                </c:pt>
                <c:pt idx="775">
                  <c:v>6.6</c:v>
                </c:pt>
                <c:pt idx="776">
                  <c:v>5.4</c:v>
                </c:pt>
                <c:pt idx="777">
                  <c:v>6.3</c:v>
                </c:pt>
                <c:pt idx="778">
                  <c:v>7.9</c:v>
                </c:pt>
                <c:pt idx="779">
                  <c:v>6.3</c:v>
                </c:pt>
                <c:pt idx="780">
                  <c:v>6</c:v>
                </c:pt>
                <c:pt idx="781">
                  <c:v>7.2</c:v>
                </c:pt>
                <c:pt idx="782">
                  <c:v>5.0999999999999996</c:v>
                </c:pt>
                <c:pt idx="783">
                  <c:v>7.3</c:v>
                </c:pt>
                <c:pt idx="784">
                  <c:v>8</c:v>
                </c:pt>
                <c:pt idx="785">
                  <c:v>6.2</c:v>
                </c:pt>
                <c:pt idx="786">
                  <c:v>6</c:v>
                </c:pt>
                <c:pt idx="787">
                  <c:v>6.7</c:v>
                </c:pt>
                <c:pt idx="788">
                  <c:v>8.1</c:v>
                </c:pt>
                <c:pt idx="789">
                  <c:v>6.4</c:v>
                </c:pt>
                <c:pt idx="790">
                  <c:v>8</c:v>
                </c:pt>
                <c:pt idx="791">
                  <c:v>6.3</c:v>
                </c:pt>
                <c:pt idx="792">
                  <c:v>6.4</c:v>
                </c:pt>
                <c:pt idx="793">
                  <c:v>6.6</c:v>
                </c:pt>
                <c:pt idx="794">
                  <c:v>6.4</c:v>
                </c:pt>
                <c:pt idx="795">
                  <c:v>6</c:v>
                </c:pt>
                <c:pt idx="796">
                  <c:v>6.6</c:v>
                </c:pt>
                <c:pt idx="797">
                  <c:v>5.9</c:v>
                </c:pt>
                <c:pt idx="798">
                  <c:v>6.4</c:v>
                </c:pt>
                <c:pt idx="799">
                  <c:v>6.3</c:v>
                </c:pt>
                <c:pt idx="800">
                  <c:v>7.3</c:v>
                </c:pt>
                <c:pt idx="801">
                  <c:v>6.8</c:v>
                </c:pt>
                <c:pt idx="802">
                  <c:v>7.2</c:v>
                </c:pt>
                <c:pt idx="803">
                  <c:v>5.7</c:v>
                </c:pt>
                <c:pt idx="804">
                  <c:v>6</c:v>
                </c:pt>
                <c:pt idx="805">
                  <c:v>6.5</c:v>
                </c:pt>
                <c:pt idx="806">
                  <c:v>5.8</c:v>
                </c:pt>
                <c:pt idx="807">
                  <c:v>5.8</c:v>
                </c:pt>
                <c:pt idx="808">
                  <c:v>6.7</c:v>
                </c:pt>
                <c:pt idx="809">
                  <c:v>7.8</c:v>
                </c:pt>
                <c:pt idx="810">
                  <c:v>5.6</c:v>
                </c:pt>
                <c:pt idx="811">
                  <c:v>5.8</c:v>
                </c:pt>
                <c:pt idx="812">
                  <c:v>7.4</c:v>
                </c:pt>
                <c:pt idx="813">
                  <c:v>6.9</c:v>
                </c:pt>
                <c:pt idx="814">
                  <c:v>5.5</c:v>
                </c:pt>
                <c:pt idx="815">
                  <c:v>6.4</c:v>
                </c:pt>
                <c:pt idx="816">
                  <c:v>6.4</c:v>
                </c:pt>
                <c:pt idx="817">
                  <c:v>7.7</c:v>
                </c:pt>
                <c:pt idx="818">
                  <c:v>6.7</c:v>
                </c:pt>
                <c:pt idx="819">
                  <c:v>7.7</c:v>
                </c:pt>
                <c:pt idx="820">
                  <c:v>5.7</c:v>
                </c:pt>
                <c:pt idx="821">
                  <c:v>7.6</c:v>
                </c:pt>
                <c:pt idx="822">
                  <c:v>6.4</c:v>
                </c:pt>
                <c:pt idx="823">
                  <c:v>5.6</c:v>
                </c:pt>
                <c:pt idx="824">
                  <c:v>6.8</c:v>
                </c:pt>
                <c:pt idx="825">
                  <c:v>2.4</c:v>
                </c:pt>
                <c:pt idx="826">
                  <c:v>6.2</c:v>
                </c:pt>
                <c:pt idx="827">
                  <c:v>5.9</c:v>
                </c:pt>
                <c:pt idx="828">
                  <c:v>7.1</c:v>
                </c:pt>
                <c:pt idx="829">
                  <c:v>7.6</c:v>
                </c:pt>
                <c:pt idx="830">
                  <c:v>5.5</c:v>
                </c:pt>
                <c:pt idx="831">
                  <c:v>7</c:v>
                </c:pt>
                <c:pt idx="832">
                  <c:v>7.1</c:v>
                </c:pt>
                <c:pt idx="833">
                  <c:v>7.4</c:v>
                </c:pt>
                <c:pt idx="834">
                  <c:v>7.6</c:v>
                </c:pt>
                <c:pt idx="835">
                  <c:v>5.9</c:v>
                </c:pt>
                <c:pt idx="836">
                  <c:v>8</c:v>
                </c:pt>
                <c:pt idx="837">
                  <c:v>7.4</c:v>
                </c:pt>
                <c:pt idx="838">
                  <c:v>5.8</c:v>
                </c:pt>
                <c:pt idx="839">
                  <c:v>6.3</c:v>
                </c:pt>
                <c:pt idx="840">
                  <c:v>5.7</c:v>
                </c:pt>
                <c:pt idx="841">
                  <c:v>5.0999999999999996</c:v>
                </c:pt>
                <c:pt idx="842">
                  <c:v>7.6</c:v>
                </c:pt>
                <c:pt idx="843">
                  <c:v>6.4</c:v>
                </c:pt>
                <c:pt idx="844">
                  <c:v>7.4</c:v>
                </c:pt>
                <c:pt idx="845">
                  <c:v>8.1999999999999993</c:v>
                </c:pt>
                <c:pt idx="846">
                  <c:v>6.5</c:v>
                </c:pt>
                <c:pt idx="847">
                  <c:v>5.5</c:v>
                </c:pt>
                <c:pt idx="848">
                  <c:v>6.5</c:v>
                </c:pt>
                <c:pt idx="849">
                  <c:v>5.6</c:v>
                </c:pt>
                <c:pt idx="850">
                  <c:v>4.5999999999999996</c:v>
                </c:pt>
                <c:pt idx="851">
                  <c:v>7.9</c:v>
                </c:pt>
                <c:pt idx="852">
                  <c:v>7.1</c:v>
                </c:pt>
                <c:pt idx="853">
                  <c:v>6.9</c:v>
                </c:pt>
                <c:pt idx="854">
                  <c:v>7.3</c:v>
                </c:pt>
                <c:pt idx="855">
                  <c:v>7</c:v>
                </c:pt>
                <c:pt idx="856">
                  <c:v>7.7</c:v>
                </c:pt>
                <c:pt idx="857">
                  <c:v>6.7</c:v>
                </c:pt>
                <c:pt idx="858">
                  <c:v>6.3</c:v>
                </c:pt>
                <c:pt idx="859">
                  <c:v>5.8</c:v>
                </c:pt>
                <c:pt idx="860">
                  <c:v>7.1</c:v>
                </c:pt>
                <c:pt idx="861">
                  <c:v>7.3</c:v>
                </c:pt>
                <c:pt idx="862">
                  <c:v>6.4</c:v>
                </c:pt>
                <c:pt idx="863">
                  <c:v>7.1</c:v>
                </c:pt>
                <c:pt idx="864">
                  <c:v>7.6</c:v>
                </c:pt>
                <c:pt idx="865">
                  <c:v>6.8</c:v>
                </c:pt>
                <c:pt idx="866">
                  <c:v>6.6</c:v>
                </c:pt>
                <c:pt idx="867">
                  <c:v>6.7</c:v>
                </c:pt>
                <c:pt idx="868">
                  <c:v>6.1</c:v>
                </c:pt>
                <c:pt idx="869">
                  <c:v>6</c:v>
                </c:pt>
                <c:pt idx="870">
                  <c:v>7.6</c:v>
                </c:pt>
                <c:pt idx="871">
                  <c:v>7.1</c:v>
                </c:pt>
                <c:pt idx="872">
                  <c:v>5</c:v>
                </c:pt>
                <c:pt idx="873">
                  <c:v>6.2</c:v>
                </c:pt>
                <c:pt idx="874">
                  <c:v>5.6</c:v>
                </c:pt>
                <c:pt idx="875">
                  <c:v>7.4</c:v>
                </c:pt>
                <c:pt idx="876">
                  <c:v>5</c:v>
                </c:pt>
                <c:pt idx="877">
                  <c:v>5.2</c:v>
                </c:pt>
                <c:pt idx="878">
                  <c:v>7.6</c:v>
                </c:pt>
                <c:pt idx="879">
                  <c:v>6.6</c:v>
                </c:pt>
                <c:pt idx="880">
                  <c:v>7</c:v>
                </c:pt>
                <c:pt idx="881">
                  <c:v>5.7</c:v>
                </c:pt>
                <c:pt idx="882">
                  <c:v>8.1999999999999993</c:v>
                </c:pt>
                <c:pt idx="883">
                  <c:v>6.2</c:v>
                </c:pt>
                <c:pt idx="884">
                  <c:v>4.7</c:v>
                </c:pt>
                <c:pt idx="885">
                  <c:v>6.3</c:v>
                </c:pt>
                <c:pt idx="886">
                  <c:v>6.1</c:v>
                </c:pt>
                <c:pt idx="887">
                  <c:v>6.7</c:v>
                </c:pt>
                <c:pt idx="888">
                  <c:v>6.1</c:v>
                </c:pt>
                <c:pt idx="889">
                  <c:v>7</c:v>
                </c:pt>
                <c:pt idx="890">
                  <c:v>7.4</c:v>
                </c:pt>
                <c:pt idx="891">
                  <c:v>7.3</c:v>
                </c:pt>
                <c:pt idx="892">
                  <c:v>5.8</c:v>
                </c:pt>
                <c:pt idx="893">
                  <c:v>6.7</c:v>
                </c:pt>
                <c:pt idx="894">
                  <c:v>5.8</c:v>
                </c:pt>
                <c:pt idx="895">
                  <c:v>7.8</c:v>
                </c:pt>
                <c:pt idx="896">
                  <c:v>6.6</c:v>
                </c:pt>
                <c:pt idx="897">
                  <c:v>6.5</c:v>
                </c:pt>
                <c:pt idx="898">
                  <c:v>6.7</c:v>
                </c:pt>
                <c:pt idx="899">
                  <c:v>7.3</c:v>
                </c:pt>
                <c:pt idx="900">
                  <c:v>5.8</c:v>
                </c:pt>
                <c:pt idx="901">
                  <c:v>5.5</c:v>
                </c:pt>
                <c:pt idx="902">
                  <c:v>6.3</c:v>
                </c:pt>
                <c:pt idx="903">
                  <c:v>7.4</c:v>
                </c:pt>
                <c:pt idx="904">
                  <c:v>5.9</c:v>
                </c:pt>
                <c:pt idx="905">
                  <c:v>6.2</c:v>
                </c:pt>
                <c:pt idx="906">
                  <c:v>5.9</c:v>
                </c:pt>
                <c:pt idx="907">
                  <c:v>6.5</c:v>
                </c:pt>
                <c:pt idx="908">
                  <c:v>4.4000000000000004</c:v>
                </c:pt>
                <c:pt idx="909">
                  <c:v>3.5</c:v>
                </c:pt>
                <c:pt idx="910">
                  <c:v>6.6</c:v>
                </c:pt>
                <c:pt idx="911">
                  <c:v>6</c:v>
                </c:pt>
                <c:pt idx="912">
                  <c:v>6.4</c:v>
                </c:pt>
                <c:pt idx="913">
                  <c:v>6.5</c:v>
                </c:pt>
                <c:pt idx="914">
                  <c:v>4.3</c:v>
                </c:pt>
                <c:pt idx="915">
                  <c:v>6.5</c:v>
                </c:pt>
                <c:pt idx="916">
                  <c:v>6.1</c:v>
                </c:pt>
                <c:pt idx="917">
                  <c:v>6.3</c:v>
                </c:pt>
                <c:pt idx="918">
                  <c:v>6.2</c:v>
                </c:pt>
                <c:pt idx="919">
                  <c:v>5.9</c:v>
                </c:pt>
                <c:pt idx="920">
                  <c:v>5.9</c:v>
                </c:pt>
                <c:pt idx="921">
                  <c:v>6.5</c:v>
                </c:pt>
                <c:pt idx="922">
                  <c:v>6.4</c:v>
                </c:pt>
                <c:pt idx="923">
                  <c:v>6.5</c:v>
                </c:pt>
                <c:pt idx="924">
                  <c:v>5.7</c:v>
                </c:pt>
                <c:pt idx="925">
                  <c:v>8</c:v>
                </c:pt>
                <c:pt idx="926">
                  <c:v>7.3</c:v>
                </c:pt>
                <c:pt idx="927">
                  <c:v>7.5</c:v>
                </c:pt>
                <c:pt idx="928">
                  <c:v>5.4</c:v>
                </c:pt>
                <c:pt idx="929">
                  <c:v>6.6</c:v>
                </c:pt>
                <c:pt idx="930">
                  <c:v>7.7</c:v>
                </c:pt>
                <c:pt idx="931">
                  <c:v>5.8</c:v>
                </c:pt>
                <c:pt idx="932">
                  <c:v>6.4</c:v>
                </c:pt>
                <c:pt idx="933">
                  <c:v>5.6</c:v>
                </c:pt>
                <c:pt idx="934">
                  <c:v>6</c:v>
                </c:pt>
                <c:pt idx="935">
                  <c:v>5.9</c:v>
                </c:pt>
                <c:pt idx="936">
                  <c:v>6.8</c:v>
                </c:pt>
                <c:pt idx="937">
                  <c:v>6</c:v>
                </c:pt>
                <c:pt idx="938">
                  <c:v>5.8</c:v>
                </c:pt>
                <c:pt idx="939">
                  <c:v>6.2</c:v>
                </c:pt>
                <c:pt idx="940">
                  <c:v>6.4</c:v>
                </c:pt>
                <c:pt idx="941">
                  <c:v>4.8</c:v>
                </c:pt>
                <c:pt idx="942">
                  <c:v>5.5</c:v>
                </c:pt>
                <c:pt idx="943">
                  <c:v>3.7</c:v>
                </c:pt>
                <c:pt idx="944">
                  <c:v>5.9</c:v>
                </c:pt>
                <c:pt idx="945">
                  <c:v>7.6</c:v>
                </c:pt>
                <c:pt idx="946">
                  <c:v>8.3000000000000007</c:v>
                </c:pt>
                <c:pt idx="947">
                  <c:v>6.9</c:v>
                </c:pt>
                <c:pt idx="948">
                  <c:v>6.7</c:v>
                </c:pt>
                <c:pt idx="949">
                  <c:v>6.8</c:v>
                </c:pt>
                <c:pt idx="950">
                  <c:v>7.1</c:v>
                </c:pt>
                <c:pt idx="951">
                  <c:v>6.4</c:v>
                </c:pt>
                <c:pt idx="952">
                  <c:v>6.4</c:v>
                </c:pt>
                <c:pt idx="953">
                  <c:v>7.4</c:v>
                </c:pt>
                <c:pt idx="954">
                  <c:v>6.4</c:v>
                </c:pt>
                <c:pt idx="955">
                  <c:v>6</c:v>
                </c:pt>
                <c:pt idx="956">
                  <c:v>7.8</c:v>
                </c:pt>
                <c:pt idx="957">
                  <c:v>6</c:v>
                </c:pt>
                <c:pt idx="958">
                  <c:v>7</c:v>
                </c:pt>
                <c:pt idx="959">
                  <c:v>6</c:v>
                </c:pt>
                <c:pt idx="960">
                  <c:v>6.1</c:v>
                </c:pt>
                <c:pt idx="961">
                  <c:v>6.8</c:v>
                </c:pt>
                <c:pt idx="962">
                  <c:v>6.4</c:v>
                </c:pt>
                <c:pt idx="963">
                  <c:v>6.3</c:v>
                </c:pt>
                <c:pt idx="964">
                  <c:v>5.7</c:v>
                </c:pt>
                <c:pt idx="965">
                  <c:v>7.2</c:v>
                </c:pt>
                <c:pt idx="966">
                  <c:v>7.6</c:v>
                </c:pt>
                <c:pt idx="967">
                  <c:v>4.7</c:v>
                </c:pt>
                <c:pt idx="968">
                  <c:v>6.6</c:v>
                </c:pt>
                <c:pt idx="969">
                  <c:v>6.8</c:v>
                </c:pt>
                <c:pt idx="970">
                  <c:v>4.8</c:v>
                </c:pt>
                <c:pt idx="971">
                  <c:v>6.3</c:v>
                </c:pt>
                <c:pt idx="972">
                  <c:v>5.5</c:v>
                </c:pt>
                <c:pt idx="973">
                  <c:v>6.2</c:v>
                </c:pt>
                <c:pt idx="974">
                  <c:v>5.8</c:v>
                </c:pt>
                <c:pt idx="975">
                  <c:v>5.7</c:v>
                </c:pt>
                <c:pt idx="976">
                  <c:v>6.5</c:v>
                </c:pt>
                <c:pt idx="977">
                  <c:v>6.7</c:v>
                </c:pt>
                <c:pt idx="978">
                  <c:v>7.4</c:v>
                </c:pt>
                <c:pt idx="979">
                  <c:v>6.9</c:v>
                </c:pt>
                <c:pt idx="980">
                  <c:v>5.5</c:v>
                </c:pt>
                <c:pt idx="981">
                  <c:v>8.1</c:v>
                </c:pt>
                <c:pt idx="982">
                  <c:v>7.7</c:v>
                </c:pt>
                <c:pt idx="983">
                  <c:v>7.3</c:v>
                </c:pt>
                <c:pt idx="984">
                  <c:v>5.2</c:v>
                </c:pt>
                <c:pt idx="985">
                  <c:v>7.1</c:v>
                </c:pt>
                <c:pt idx="986">
                  <c:v>7.1</c:v>
                </c:pt>
                <c:pt idx="987">
                  <c:v>7.2</c:v>
                </c:pt>
                <c:pt idx="988">
                  <c:v>6.5</c:v>
                </c:pt>
                <c:pt idx="989">
                  <c:v>4.5999999999999996</c:v>
                </c:pt>
                <c:pt idx="990">
                  <c:v>5.6</c:v>
                </c:pt>
                <c:pt idx="991">
                  <c:v>7.7</c:v>
                </c:pt>
                <c:pt idx="992">
                  <c:v>7.2</c:v>
                </c:pt>
                <c:pt idx="993">
                  <c:v>6.8</c:v>
                </c:pt>
                <c:pt idx="994">
                  <c:v>5.4</c:v>
                </c:pt>
                <c:pt idx="995">
                  <c:v>6.3</c:v>
                </c:pt>
                <c:pt idx="996">
                  <c:v>5.6</c:v>
                </c:pt>
                <c:pt idx="997">
                  <c:v>6.8</c:v>
                </c:pt>
                <c:pt idx="998">
                  <c:v>6.3</c:v>
                </c:pt>
                <c:pt idx="999">
                  <c:v>6.5</c:v>
                </c:pt>
                <c:pt idx="1000">
                  <c:v>6.4</c:v>
                </c:pt>
                <c:pt idx="1001">
                  <c:v>6.3</c:v>
                </c:pt>
                <c:pt idx="1002">
                  <c:v>5.9</c:v>
                </c:pt>
                <c:pt idx="1003">
                  <c:v>6.5</c:v>
                </c:pt>
                <c:pt idx="1004">
                  <c:v>6.5</c:v>
                </c:pt>
                <c:pt idx="1005">
                  <c:v>6.1</c:v>
                </c:pt>
                <c:pt idx="1006">
                  <c:v>5.9</c:v>
                </c:pt>
                <c:pt idx="1007">
                  <c:v>6.6</c:v>
                </c:pt>
                <c:pt idx="1008">
                  <c:v>7.4</c:v>
                </c:pt>
                <c:pt idx="1009">
                  <c:v>7.3</c:v>
                </c:pt>
                <c:pt idx="1010">
                  <c:v>6.6</c:v>
                </c:pt>
                <c:pt idx="1011">
                  <c:v>5.6</c:v>
                </c:pt>
                <c:pt idx="1012">
                  <c:v>6</c:v>
                </c:pt>
                <c:pt idx="1013">
                  <c:v>6.8</c:v>
                </c:pt>
                <c:pt idx="1014">
                  <c:v>6.4</c:v>
                </c:pt>
                <c:pt idx="1015">
                  <c:v>7.1</c:v>
                </c:pt>
                <c:pt idx="1016">
                  <c:v>4.9000000000000004</c:v>
                </c:pt>
                <c:pt idx="1017">
                  <c:v>7.1</c:v>
                </c:pt>
                <c:pt idx="1018">
                  <c:v>7.2</c:v>
                </c:pt>
                <c:pt idx="1019">
                  <c:v>6</c:v>
                </c:pt>
                <c:pt idx="1020">
                  <c:v>7</c:v>
                </c:pt>
                <c:pt idx="1021">
                  <c:v>5.4</c:v>
                </c:pt>
                <c:pt idx="1022">
                  <c:v>6.4</c:v>
                </c:pt>
                <c:pt idx="1023">
                  <c:v>6.3</c:v>
                </c:pt>
                <c:pt idx="1024">
                  <c:v>7.7</c:v>
                </c:pt>
                <c:pt idx="1025">
                  <c:v>7.8</c:v>
                </c:pt>
                <c:pt idx="1026">
                  <c:v>5.5</c:v>
                </c:pt>
                <c:pt idx="1027">
                  <c:v>7.5</c:v>
                </c:pt>
                <c:pt idx="1028">
                  <c:v>6.4</c:v>
                </c:pt>
                <c:pt idx="1029">
                  <c:v>7.5</c:v>
                </c:pt>
                <c:pt idx="1030">
                  <c:v>6.8</c:v>
                </c:pt>
                <c:pt idx="1031">
                  <c:v>6</c:v>
                </c:pt>
                <c:pt idx="1032">
                  <c:v>7.3</c:v>
                </c:pt>
                <c:pt idx="1033">
                  <c:v>6</c:v>
                </c:pt>
                <c:pt idx="1034">
                  <c:v>7</c:v>
                </c:pt>
                <c:pt idx="1035">
                  <c:v>5.0999999999999996</c:v>
                </c:pt>
                <c:pt idx="1036">
                  <c:v>6.8</c:v>
                </c:pt>
                <c:pt idx="1037">
                  <c:v>6.5</c:v>
                </c:pt>
                <c:pt idx="1038">
                  <c:v>6.6</c:v>
                </c:pt>
                <c:pt idx="1039">
                  <c:v>7.2</c:v>
                </c:pt>
                <c:pt idx="1040">
                  <c:v>7</c:v>
                </c:pt>
                <c:pt idx="1041">
                  <c:v>7</c:v>
                </c:pt>
                <c:pt idx="1042">
                  <c:v>5.9</c:v>
                </c:pt>
                <c:pt idx="1043">
                  <c:v>5.4</c:v>
                </c:pt>
                <c:pt idx="1044">
                  <c:v>6.6</c:v>
                </c:pt>
                <c:pt idx="1045">
                  <c:v>7</c:v>
                </c:pt>
                <c:pt idx="1046">
                  <c:v>6.5</c:v>
                </c:pt>
                <c:pt idx="1047">
                  <c:v>6.3</c:v>
                </c:pt>
                <c:pt idx="1048">
                  <c:v>6.5</c:v>
                </c:pt>
                <c:pt idx="1049">
                  <c:v>5.8</c:v>
                </c:pt>
                <c:pt idx="1050">
                  <c:v>6.6</c:v>
                </c:pt>
                <c:pt idx="1051">
                  <c:v>5.4</c:v>
                </c:pt>
                <c:pt idx="1052">
                  <c:v>6.1</c:v>
                </c:pt>
                <c:pt idx="1053">
                  <c:v>4</c:v>
                </c:pt>
                <c:pt idx="1054">
                  <c:v>7.6</c:v>
                </c:pt>
                <c:pt idx="1055">
                  <c:v>7.9</c:v>
                </c:pt>
                <c:pt idx="1056">
                  <c:v>5.3</c:v>
                </c:pt>
                <c:pt idx="1057">
                  <c:v>6.6</c:v>
                </c:pt>
                <c:pt idx="1058">
                  <c:v>6.3</c:v>
                </c:pt>
                <c:pt idx="1059">
                  <c:v>7.2</c:v>
                </c:pt>
                <c:pt idx="1060">
                  <c:v>7</c:v>
                </c:pt>
                <c:pt idx="1061">
                  <c:v>6.9</c:v>
                </c:pt>
                <c:pt idx="1062">
                  <c:v>5.2</c:v>
                </c:pt>
                <c:pt idx="1063">
                  <c:v>8.1</c:v>
                </c:pt>
                <c:pt idx="1064">
                  <c:v>6.6</c:v>
                </c:pt>
                <c:pt idx="1065">
                  <c:v>6.2</c:v>
                </c:pt>
                <c:pt idx="1066">
                  <c:v>7.2</c:v>
                </c:pt>
                <c:pt idx="1067">
                  <c:v>7.3</c:v>
                </c:pt>
                <c:pt idx="1068">
                  <c:v>6.7</c:v>
                </c:pt>
                <c:pt idx="1069">
                  <c:v>6.4</c:v>
                </c:pt>
                <c:pt idx="1070">
                  <c:v>7.8</c:v>
                </c:pt>
                <c:pt idx="1071">
                  <c:v>6.4</c:v>
                </c:pt>
                <c:pt idx="1072">
                  <c:v>4.0999999999999996</c:v>
                </c:pt>
                <c:pt idx="1073">
                  <c:v>4.0999999999999996</c:v>
                </c:pt>
                <c:pt idx="1074">
                  <c:v>7.4</c:v>
                </c:pt>
                <c:pt idx="1075">
                  <c:v>5.8</c:v>
                </c:pt>
                <c:pt idx="1076">
                  <c:v>7.6</c:v>
                </c:pt>
                <c:pt idx="1077">
                  <c:v>7.2</c:v>
                </c:pt>
                <c:pt idx="1078">
                  <c:v>7.8</c:v>
                </c:pt>
                <c:pt idx="1079">
                  <c:v>7.7</c:v>
                </c:pt>
                <c:pt idx="1080">
                  <c:v>6.4</c:v>
                </c:pt>
                <c:pt idx="1081">
                  <c:v>5.0999999999999996</c:v>
                </c:pt>
                <c:pt idx="1082">
                  <c:v>5.5</c:v>
                </c:pt>
                <c:pt idx="1083">
                  <c:v>7.4</c:v>
                </c:pt>
                <c:pt idx="1084">
                  <c:v>6</c:v>
                </c:pt>
                <c:pt idx="1085">
                  <c:v>7.5</c:v>
                </c:pt>
                <c:pt idx="1086">
                  <c:v>7</c:v>
                </c:pt>
                <c:pt idx="1087">
                  <c:v>7.5</c:v>
                </c:pt>
                <c:pt idx="1088">
                  <c:v>7.3</c:v>
                </c:pt>
                <c:pt idx="1089">
                  <c:v>5.7</c:v>
                </c:pt>
                <c:pt idx="1090">
                  <c:v>7.3</c:v>
                </c:pt>
                <c:pt idx="1091">
                  <c:v>7.2</c:v>
                </c:pt>
                <c:pt idx="1092">
                  <c:v>5.9</c:v>
                </c:pt>
                <c:pt idx="1093">
                  <c:v>7.8</c:v>
                </c:pt>
                <c:pt idx="1094">
                  <c:v>7.7</c:v>
                </c:pt>
                <c:pt idx="1095">
                  <c:v>8.1</c:v>
                </c:pt>
                <c:pt idx="1096">
                  <c:v>6.6</c:v>
                </c:pt>
                <c:pt idx="1097">
                  <c:v>7.1</c:v>
                </c:pt>
                <c:pt idx="1098">
                  <c:v>5.9</c:v>
                </c:pt>
                <c:pt idx="1099">
                  <c:v>8</c:v>
                </c:pt>
                <c:pt idx="1100">
                  <c:v>4.5999999999999996</c:v>
                </c:pt>
                <c:pt idx="1101">
                  <c:v>6.1</c:v>
                </c:pt>
                <c:pt idx="1102">
                  <c:v>7.2</c:v>
                </c:pt>
                <c:pt idx="1103">
                  <c:v>6.4</c:v>
                </c:pt>
                <c:pt idx="1104">
                  <c:v>6</c:v>
                </c:pt>
                <c:pt idx="1105">
                  <c:v>5.2</c:v>
                </c:pt>
                <c:pt idx="1106">
                  <c:v>7.6</c:v>
                </c:pt>
                <c:pt idx="1107">
                  <c:v>6.4</c:v>
                </c:pt>
                <c:pt idx="1108">
                  <c:v>6.1</c:v>
                </c:pt>
                <c:pt idx="1109">
                  <c:v>6.1</c:v>
                </c:pt>
                <c:pt idx="1110">
                  <c:v>5.2</c:v>
                </c:pt>
                <c:pt idx="1111">
                  <c:v>7.7</c:v>
                </c:pt>
                <c:pt idx="1112">
                  <c:v>7.3</c:v>
                </c:pt>
                <c:pt idx="1113">
                  <c:v>6.9</c:v>
                </c:pt>
                <c:pt idx="1114">
                  <c:v>8.5</c:v>
                </c:pt>
                <c:pt idx="1115">
                  <c:v>6.3</c:v>
                </c:pt>
                <c:pt idx="1116">
                  <c:v>5.9</c:v>
                </c:pt>
                <c:pt idx="1117">
                  <c:v>7.8</c:v>
                </c:pt>
                <c:pt idx="1118">
                  <c:v>6.7</c:v>
                </c:pt>
                <c:pt idx="1119">
                  <c:v>6.4</c:v>
                </c:pt>
                <c:pt idx="1120">
                  <c:v>6.6</c:v>
                </c:pt>
                <c:pt idx="1121">
                  <c:v>6.8</c:v>
                </c:pt>
                <c:pt idx="1122">
                  <c:v>6.5</c:v>
                </c:pt>
                <c:pt idx="1123">
                  <c:v>6.6</c:v>
                </c:pt>
                <c:pt idx="1124">
                  <c:v>5.8</c:v>
                </c:pt>
                <c:pt idx="1125">
                  <c:v>6.9</c:v>
                </c:pt>
                <c:pt idx="1126">
                  <c:v>7.1</c:v>
                </c:pt>
                <c:pt idx="1127">
                  <c:v>5.8</c:v>
                </c:pt>
                <c:pt idx="1128">
                  <c:v>7.2</c:v>
                </c:pt>
                <c:pt idx="1129">
                  <c:v>6</c:v>
                </c:pt>
                <c:pt idx="1130">
                  <c:v>4.7</c:v>
                </c:pt>
                <c:pt idx="1131">
                  <c:v>5.2</c:v>
                </c:pt>
                <c:pt idx="1132">
                  <c:v>5.5</c:v>
                </c:pt>
                <c:pt idx="1133">
                  <c:v>7</c:v>
                </c:pt>
                <c:pt idx="1134">
                  <c:v>5.8</c:v>
                </c:pt>
                <c:pt idx="1135">
                  <c:v>6.2</c:v>
                </c:pt>
                <c:pt idx="1136">
                  <c:v>6.5</c:v>
                </c:pt>
                <c:pt idx="1137">
                  <c:v>7.2</c:v>
                </c:pt>
                <c:pt idx="1138">
                  <c:v>5.0999999999999996</c:v>
                </c:pt>
                <c:pt idx="1139">
                  <c:v>5.9</c:v>
                </c:pt>
                <c:pt idx="1140">
                  <c:v>5.8</c:v>
                </c:pt>
                <c:pt idx="1141">
                  <c:v>7.2</c:v>
                </c:pt>
                <c:pt idx="1142">
                  <c:v>6.2</c:v>
                </c:pt>
                <c:pt idx="1143">
                  <c:v>5.7</c:v>
                </c:pt>
                <c:pt idx="1144">
                  <c:v>6.1</c:v>
                </c:pt>
                <c:pt idx="1145">
                  <c:v>6</c:v>
                </c:pt>
                <c:pt idx="1146">
                  <c:v>6.9</c:v>
                </c:pt>
                <c:pt idx="1147">
                  <c:v>6.5</c:v>
                </c:pt>
                <c:pt idx="1148">
                  <c:v>5</c:v>
                </c:pt>
                <c:pt idx="1149">
                  <c:v>5.7</c:v>
                </c:pt>
                <c:pt idx="1150">
                  <c:v>7</c:v>
                </c:pt>
                <c:pt idx="1151">
                  <c:v>4.4000000000000004</c:v>
                </c:pt>
                <c:pt idx="1152">
                  <c:v>6.7</c:v>
                </c:pt>
                <c:pt idx="1153">
                  <c:v>6.7</c:v>
                </c:pt>
                <c:pt idx="1154">
                  <c:v>5.7</c:v>
                </c:pt>
                <c:pt idx="1155">
                  <c:v>7.4</c:v>
                </c:pt>
                <c:pt idx="1156">
                  <c:v>6.4</c:v>
                </c:pt>
                <c:pt idx="1157">
                  <c:v>6.2</c:v>
                </c:pt>
                <c:pt idx="1158">
                  <c:v>4</c:v>
                </c:pt>
                <c:pt idx="1159">
                  <c:v>4.5999999999999996</c:v>
                </c:pt>
                <c:pt idx="1160">
                  <c:v>6.4</c:v>
                </c:pt>
                <c:pt idx="1161">
                  <c:v>5.0999999999999996</c:v>
                </c:pt>
                <c:pt idx="1162">
                  <c:v>7.6</c:v>
                </c:pt>
                <c:pt idx="1163">
                  <c:v>7.8</c:v>
                </c:pt>
                <c:pt idx="1164">
                  <c:v>5.8</c:v>
                </c:pt>
                <c:pt idx="1165">
                  <c:v>5.9</c:v>
                </c:pt>
                <c:pt idx="1166">
                  <c:v>8.4</c:v>
                </c:pt>
                <c:pt idx="1167">
                  <c:v>4.8</c:v>
                </c:pt>
                <c:pt idx="1168">
                  <c:v>6.2</c:v>
                </c:pt>
                <c:pt idx="1169">
                  <c:v>5.9</c:v>
                </c:pt>
                <c:pt idx="1170">
                  <c:v>6</c:v>
                </c:pt>
                <c:pt idx="1171">
                  <c:v>5.8</c:v>
                </c:pt>
                <c:pt idx="1172">
                  <c:v>4.0999999999999996</c:v>
                </c:pt>
                <c:pt idx="1173">
                  <c:v>6.8</c:v>
                </c:pt>
                <c:pt idx="1174">
                  <c:v>6.2</c:v>
                </c:pt>
                <c:pt idx="1175">
                  <c:v>7.3</c:v>
                </c:pt>
                <c:pt idx="1176">
                  <c:v>5.9</c:v>
                </c:pt>
                <c:pt idx="1177">
                  <c:v>5.8</c:v>
                </c:pt>
                <c:pt idx="1178">
                  <c:v>5.0999999999999996</c:v>
                </c:pt>
                <c:pt idx="1179">
                  <c:v>6.9</c:v>
                </c:pt>
                <c:pt idx="1180">
                  <c:v>6.2</c:v>
                </c:pt>
                <c:pt idx="1181">
                  <c:v>6.9</c:v>
                </c:pt>
                <c:pt idx="1182">
                  <c:v>7.3</c:v>
                </c:pt>
                <c:pt idx="1183">
                  <c:v>7.1</c:v>
                </c:pt>
                <c:pt idx="1184">
                  <c:v>7</c:v>
                </c:pt>
                <c:pt idx="1185">
                  <c:v>7.6</c:v>
                </c:pt>
                <c:pt idx="1186">
                  <c:v>8.4</c:v>
                </c:pt>
                <c:pt idx="1187">
                  <c:v>7.1</c:v>
                </c:pt>
                <c:pt idx="1188">
                  <c:v>6.7</c:v>
                </c:pt>
                <c:pt idx="1189">
                  <c:v>7</c:v>
                </c:pt>
                <c:pt idx="1190">
                  <c:v>8</c:v>
                </c:pt>
                <c:pt idx="1191">
                  <c:v>4.9000000000000004</c:v>
                </c:pt>
                <c:pt idx="1192">
                  <c:v>6.4</c:v>
                </c:pt>
                <c:pt idx="1193">
                  <c:v>7.4</c:v>
                </c:pt>
                <c:pt idx="1194">
                  <c:v>6.1</c:v>
                </c:pt>
                <c:pt idx="1195">
                  <c:v>6.5</c:v>
                </c:pt>
                <c:pt idx="1196">
                  <c:v>5.7</c:v>
                </c:pt>
                <c:pt idx="1197">
                  <c:v>5.0999999999999996</c:v>
                </c:pt>
                <c:pt idx="1198">
                  <c:v>6.6</c:v>
                </c:pt>
                <c:pt idx="1199">
                  <c:v>6.5</c:v>
                </c:pt>
                <c:pt idx="1200">
                  <c:v>6.9</c:v>
                </c:pt>
                <c:pt idx="1201">
                  <c:v>7.6</c:v>
                </c:pt>
                <c:pt idx="1202">
                  <c:v>5.6</c:v>
                </c:pt>
                <c:pt idx="1203">
                  <c:v>6.2</c:v>
                </c:pt>
                <c:pt idx="1204">
                  <c:v>4.4000000000000004</c:v>
                </c:pt>
                <c:pt idx="1205">
                  <c:v>5.6</c:v>
                </c:pt>
                <c:pt idx="1206">
                  <c:v>6.7</c:v>
                </c:pt>
                <c:pt idx="1207">
                  <c:v>6.2</c:v>
                </c:pt>
                <c:pt idx="1208">
                  <c:v>7.3</c:v>
                </c:pt>
                <c:pt idx="1209">
                  <c:v>6.6</c:v>
                </c:pt>
                <c:pt idx="1210">
                  <c:v>8.1999999999999993</c:v>
                </c:pt>
                <c:pt idx="1211">
                  <c:v>6.4</c:v>
                </c:pt>
                <c:pt idx="1212">
                  <c:v>6.5</c:v>
                </c:pt>
                <c:pt idx="1213">
                  <c:v>7.1</c:v>
                </c:pt>
                <c:pt idx="1214">
                  <c:v>5.2</c:v>
                </c:pt>
                <c:pt idx="1215">
                  <c:v>7.7</c:v>
                </c:pt>
                <c:pt idx="1216">
                  <c:v>7.6</c:v>
                </c:pt>
                <c:pt idx="1217">
                  <c:v>5.7</c:v>
                </c:pt>
                <c:pt idx="1218">
                  <c:v>7</c:v>
                </c:pt>
                <c:pt idx="1219">
                  <c:v>6</c:v>
                </c:pt>
                <c:pt idx="1220">
                  <c:v>8.1</c:v>
                </c:pt>
                <c:pt idx="1221">
                  <c:v>8</c:v>
                </c:pt>
                <c:pt idx="1222">
                  <c:v>5.6</c:v>
                </c:pt>
                <c:pt idx="1223">
                  <c:v>6.1</c:v>
                </c:pt>
                <c:pt idx="1224">
                  <c:v>6.9</c:v>
                </c:pt>
                <c:pt idx="1225">
                  <c:v>5.2</c:v>
                </c:pt>
                <c:pt idx="1226">
                  <c:v>7</c:v>
                </c:pt>
                <c:pt idx="1227">
                  <c:v>6.3</c:v>
                </c:pt>
                <c:pt idx="1228">
                  <c:v>7</c:v>
                </c:pt>
                <c:pt idx="1229">
                  <c:v>6.9</c:v>
                </c:pt>
                <c:pt idx="1230">
                  <c:v>6.2</c:v>
                </c:pt>
                <c:pt idx="1231">
                  <c:v>6.4</c:v>
                </c:pt>
                <c:pt idx="1232">
                  <c:v>5.7</c:v>
                </c:pt>
                <c:pt idx="1233">
                  <c:v>6.1</c:v>
                </c:pt>
                <c:pt idx="1234">
                  <c:v>5.4</c:v>
                </c:pt>
                <c:pt idx="1235">
                  <c:v>6</c:v>
                </c:pt>
                <c:pt idx="1236">
                  <c:v>7.8</c:v>
                </c:pt>
                <c:pt idx="1237">
                  <c:v>7.8</c:v>
                </c:pt>
                <c:pt idx="1238">
                  <c:v>7.2</c:v>
                </c:pt>
                <c:pt idx="1239">
                  <c:v>6.6</c:v>
                </c:pt>
                <c:pt idx="1240">
                  <c:v>7.6</c:v>
                </c:pt>
                <c:pt idx="1241">
                  <c:v>6.7</c:v>
                </c:pt>
                <c:pt idx="1242">
                  <c:v>7.7</c:v>
                </c:pt>
                <c:pt idx="1243">
                  <c:v>5.4</c:v>
                </c:pt>
                <c:pt idx="1244">
                  <c:v>6.9</c:v>
                </c:pt>
                <c:pt idx="1245">
                  <c:v>7.7</c:v>
                </c:pt>
                <c:pt idx="1246">
                  <c:v>6.8</c:v>
                </c:pt>
                <c:pt idx="1247">
                  <c:v>6.4</c:v>
                </c:pt>
                <c:pt idx="1248">
                  <c:v>5.7</c:v>
                </c:pt>
                <c:pt idx="1249">
                  <c:v>7.3</c:v>
                </c:pt>
                <c:pt idx="1250">
                  <c:v>6.8</c:v>
                </c:pt>
                <c:pt idx="1251">
                  <c:v>6.3</c:v>
                </c:pt>
                <c:pt idx="1252">
                  <c:v>5.9</c:v>
                </c:pt>
                <c:pt idx="1253">
                  <c:v>7.4</c:v>
                </c:pt>
                <c:pt idx="1254">
                  <c:v>8.3000000000000007</c:v>
                </c:pt>
                <c:pt idx="1255">
                  <c:v>6.2</c:v>
                </c:pt>
                <c:pt idx="1256">
                  <c:v>6.3</c:v>
                </c:pt>
                <c:pt idx="1257">
                  <c:v>5.8</c:v>
                </c:pt>
                <c:pt idx="1258">
                  <c:v>7.5</c:v>
                </c:pt>
                <c:pt idx="1259">
                  <c:v>6.3</c:v>
                </c:pt>
                <c:pt idx="1260">
                  <c:v>6.4</c:v>
                </c:pt>
                <c:pt idx="1261">
                  <c:v>7.2</c:v>
                </c:pt>
                <c:pt idx="1262">
                  <c:v>6.3</c:v>
                </c:pt>
                <c:pt idx="1263">
                  <c:v>6.9</c:v>
                </c:pt>
                <c:pt idx="1264">
                  <c:v>6.6</c:v>
                </c:pt>
                <c:pt idx="1265">
                  <c:v>6</c:v>
                </c:pt>
                <c:pt idx="1266">
                  <c:v>7.5</c:v>
                </c:pt>
                <c:pt idx="1267">
                  <c:v>7.7</c:v>
                </c:pt>
                <c:pt idx="1268">
                  <c:v>6.2</c:v>
                </c:pt>
                <c:pt idx="1269">
                  <c:v>5.4</c:v>
                </c:pt>
                <c:pt idx="1270">
                  <c:v>6.6</c:v>
                </c:pt>
                <c:pt idx="1271">
                  <c:v>5.3</c:v>
                </c:pt>
                <c:pt idx="1272">
                  <c:v>5.6</c:v>
                </c:pt>
                <c:pt idx="1273">
                  <c:v>5.9</c:v>
                </c:pt>
                <c:pt idx="1274">
                  <c:v>7.8</c:v>
                </c:pt>
                <c:pt idx="1275">
                  <c:v>6.7</c:v>
                </c:pt>
                <c:pt idx="1276">
                  <c:v>7.4</c:v>
                </c:pt>
                <c:pt idx="1277">
                  <c:v>6.2</c:v>
                </c:pt>
                <c:pt idx="1278">
                  <c:v>5.4</c:v>
                </c:pt>
                <c:pt idx="1279">
                  <c:v>6.7</c:v>
                </c:pt>
                <c:pt idx="1280">
                  <c:v>5.3</c:v>
                </c:pt>
                <c:pt idx="1281">
                  <c:v>5.9</c:v>
                </c:pt>
                <c:pt idx="1282">
                  <c:v>4.8</c:v>
                </c:pt>
                <c:pt idx="1283">
                  <c:v>3.8</c:v>
                </c:pt>
                <c:pt idx="1284">
                  <c:v>8.5</c:v>
                </c:pt>
                <c:pt idx="1285">
                  <c:v>6.8</c:v>
                </c:pt>
                <c:pt idx="1286">
                  <c:v>5.3</c:v>
                </c:pt>
                <c:pt idx="1287">
                  <c:v>7.3</c:v>
                </c:pt>
                <c:pt idx="1288">
                  <c:v>6.6</c:v>
                </c:pt>
                <c:pt idx="1289">
                  <c:v>6.2</c:v>
                </c:pt>
                <c:pt idx="1290">
                  <c:v>5.2</c:v>
                </c:pt>
                <c:pt idx="1291">
                  <c:v>6.2</c:v>
                </c:pt>
                <c:pt idx="1292">
                  <c:v>6.2</c:v>
                </c:pt>
                <c:pt idx="1293">
                  <c:v>6.6</c:v>
                </c:pt>
                <c:pt idx="1294">
                  <c:v>6.2</c:v>
                </c:pt>
                <c:pt idx="1295">
                  <c:v>5.0999999999999996</c:v>
                </c:pt>
                <c:pt idx="1296">
                  <c:v>6.6</c:v>
                </c:pt>
                <c:pt idx="1297">
                  <c:v>6.1</c:v>
                </c:pt>
                <c:pt idx="1298">
                  <c:v>5.9</c:v>
                </c:pt>
                <c:pt idx="1299">
                  <c:v>6.3</c:v>
                </c:pt>
                <c:pt idx="1300">
                  <c:v>7.1</c:v>
                </c:pt>
                <c:pt idx="1301">
                  <c:v>5</c:v>
                </c:pt>
                <c:pt idx="1302">
                  <c:v>7.4</c:v>
                </c:pt>
                <c:pt idx="1303">
                  <c:v>4.5</c:v>
                </c:pt>
                <c:pt idx="1304">
                  <c:v>6.2</c:v>
                </c:pt>
                <c:pt idx="1305">
                  <c:v>5</c:v>
                </c:pt>
                <c:pt idx="1306">
                  <c:v>6.5</c:v>
                </c:pt>
                <c:pt idx="1307">
                  <c:v>5.0999999999999996</c:v>
                </c:pt>
                <c:pt idx="1308">
                  <c:v>6.5</c:v>
                </c:pt>
                <c:pt idx="1309">
                  <c:v>6.2</c:v>
                </c:pt>
                <c:pt idx="1310">
                  <c:v>6.3</c:v>
                </c:pt>
                <c:pt idx="1311">
                  <c:v>6.2</c:v>
                </c:pt>
                <c:pt idx="1312">
                  <c:v>6.7</c:v>
                </c:pt>
                <c:pt idx="1313">
                  <c:v>6.8</c:v>
                </c:pt>
                <c:pt idx="1314">
                  <c:v>7.3</c:v>
                </c:pt>
                <c:pt idx="1315">
                  <c:v>5.5</c:v>
                </c:pt>
                <c:pt idx="1316">
                  <c:v>6.7</c:v>
                </c:pt>
                <c:pt idx="1317">
                  <c:v>5.7</c:v>
                </c:pt>
                <c:pt idx="1318">
                  <c:v>6</c:v>
                </c:pt>
                <c:pt idx="1319">
                  <c:v>7.4</c:v>
                </c:pt>
                <c:pt idx="1320">
                  <c:v>6.9</c:v>
                </c:pt>
                <c:pt idx="1321">
                  <c:v>8</c:v>
                </c:pt>
                <c:pt idx="1322">
                  <c:v>6.3</c:v>
                </c:pt>
                <c:pt idx="1323">
                  <c:v>6.8</c:v>
                </c:pt>
                <c:pt idx="1324">
                  <c:v>5.4</c:v>
                </c:pt>
                <c:pt idx="1325">
                  <c:v>7.2</c:v>
                </c:pt>
                <c:pt idx="1326">
                  <c:v>7.3</c:v>
                </c:pt>
                <c:pt idx="1327">
                  <c:v>5.5</c:v>
                </c:pt>
                <c:pt idx="1328">
                  <c:v>7.7</c:v>
                </c:pt>
                <c:pt idx="1329">
                  <c:v>7.1</c:v>
                </c:pt>
                <c:pt idx="1330">
                  <c:v>5.3</c:v>
                </c:pt>
                <c:pt idx="1331">
                  <c:v>5.7</c:v>
                </c:pt>
                <c:pt idx="1332">
                  <c:v>7.1</c:v>
                </c:pt>
                <c:pt idx="1333">
                  <c:v>7.6</c:v>
                </c:pt>
                <c:pt idx="1334">
                  <c:v>5.5</c:v>
                </c:pt>
                <c:pt idx="1335">
                  <c:v>5.0999999999999996</c:v>
                </c:pt>
                <c:pt idx="1336">
                  <c:v>4.9000000000000004</c:v>
                </c:pt>
                <c:pt idx="1337">
                  <c:v>6.5</c:v>
                </c:pt>
                <c:pt idx="1338">
                  <c:v>5.6</c:v>
                </c:pt>
                <c:pt idx="1339">
                  <c:v>5.3</c:v>
                </c:pt>
                <c:pt idx="1340">
                  <c:v>6.5</c:v>
                </c:pt>
                <c:pt idx="1341">
                  <c:v>6.8</c:v>
                </c:pt>
                <c:pt idx="1342">
                  <c:v>6.5</c:v>
                </c:pt>
                <c:pt idx="1343">
                  <c:v>6</c:v>
                </c:pt>
                <c:pt idx="1344">
                  <c:v>8.4</c:v>
                </c:pt>
                <c:pt idx="1345">
                  <c:v>6</c:v>
                </c:pt>
                <c:pt idx="1346">
                  <c:v>7.6</c:v>
                </c:pt>
                <c:pt idx="1347">
                  <c:v>6.9</c:v>
                </c:pt>
                <c:pt idx="1348">
                  <c:v>6.4</c:v>
                </c:pt>
                <c:pt idx="1349">
                  <c:v>5.0999999999999996</c:v>
                </c:pt>
                <c:pt idx="1350">
                  <c:v>7</c:v>
                </c:pt>
                <c:pt idx="1351">
                  <c:v>5.7</c:v>
                </c:pt>
                <c:pt idx="1352">
                  <c:v>6.8</c:v>
                </c:pt>
                <c:pt idx="1353">
                  <c:v>6.7</c:v>
                </c:pt>
                <c:pt idx="1354">
                  <c:v>6.2</c:v>
                </c:pt>
                <c:pt idx="1355">
                  <c:v>7.2</c:v>
                </c:pt>
                <c:pt idx="1356">
                  <c:v>6.2</c:v>
                </c:pt>
                <c:pt idx="1357">
                  <c:v>5.6</c:v>
                </c:pt>
                <c:pt idx="1358">
                  <c:v>4.4000000000000004</c:v>
                </c:pt>
                <c:pt idx="1359">
                  <c:v>7.5</c:v>
                </c:pt>
                <c:pt idx="1360">
                  <c:v>7.1</c:v>
                </c:pt>
                <c:pt idx="1361">
                  <c:v>6.4</c:v>
                </c:pt>
                <c:pt idx="1362">
                  <c:v>7.5</c:v>
                </c:pt>
                <c:pt idx="1363">
                  <c:v>6.3</c:v>
                </c:pt>
                <c:pt idx="1364">
                  <c:v>6.4</c:v>
                </c:pt>
                <c:pt idx="1365">
                  <c:v>5.9</c:v>
                </c:pt>
                <c:pt idx="1366">
                  <c:v>6.8</c:v>
                </c:pt>
                <c:pt idx="1367">
                  <c:v>6.3</c:v>
                </c:pt>
                <c:pt idx="1368">
                  <c:v>3.6</c:v>
                </c:pt>
                <c:pt idx="1369">
                  <c:v>5.9</c:v>
                </c:pt>
                <c:pt idx="1370">
                  <c:v>6.1</c:v>
                </c:pt>
                <c:pt idx="1371">
                  <c:v>8.5</c:v>
                </c:pt>
                <c:pt idx="1372">
                  <c:v>6.3</c:v>
                </c:pt>
                <c:pt idx="1373">
                  <c:v>7.3</c:v>
                </c:pt>
                <c:pt idx="1374">
                  <c:v>7.2</c:v>
                </c:pt>
                <c:pt idx="1375">
                  <c:v>7.3</c:v>
                </c:pt>
                <c:pt idx="1376">
                  <c:v>6.3</c:v>
                </c:pt>
                <c:pt idx="1377">
                  <c:v>8.1</c:v>
                </c:pt>
                <c:pt idx="1378">
                  <c:v>6.9</c:v>
                </c:pt>
                <c:pt idx="1379">
                  <c:v>6.3</c:v>
                </c:pt>
                <c:pt idx="1380">
                  <c:v>7.3</c:v>
                </c:pt>
                <c:pt idx="1381">
                  <c:v>5.5</c:v>
                </c:pt>
                <c:pt idx="1382">
                  <c:v>6.1</c:v>
                </c:pt>
                <c:pt idx="1383">
                  <c:v>6.9</c:v>
                </c:pt>
                <c:pt idx="1384">
                  <c:v>7.2</c:v>
                </c:pt>
                <c:pt idx="1385">
                  <c:v>6.4</c:v>
                </c:pt>
                <c:pt idx="1386">
                  <c:v>6.4</c:v>
                </c:pt>
                <c:pt idx="1387">
                  <c:v>8.3000000000000007</c:v>
                </c:pt>
                <c:pt idx="1388">
                  <c:v>7.2</c:v>
                </c:pt>
                <c:pt idx="1389">
                  <c:v>6.8</c:v>
                </c:pt>
                <c:pt idx="1390">
                  <c:v>7.8</c:v>
                </c:pt>
                <c:pt idx="1391">
                  <c:v>7.6</c:v>
                </c:pt>
                <c:pt idx="1392">
                  <c:v>7.2</c:v>
                </c:pt>
                <c:pt idx="1393">
                  <c:v>6.7</c:v>
                </c:pt>
                <c:pt idx="1394">
                  <c:v>6.8</c:v>
                </c:pt>
                <c:pt idx="1395">
                  <c:v>6.3</c:v>
                </c:pt>
                <c:pt idx="1396">
                  <c:v>6.2</c:v>
                </c:pt>
                <c:pt idx="1397">
                  <c:v>6.2</c:v>
                </c:pt>
                <c:pt idx="1398">
                  <c:v>8.6</c:v>
                </c:pt>
                <c:pt idx="1399">
                  <c:v>8</c:v>
                </c:pt>
                <c:pt idx="1400">
                  <c:v>7</c:v>
                </c:pt>
                <c:pt idx="1401">
                  <c:v>8</c:v>
                </c:pt>
                <c:pt idx="1402">
                  <c:v>8.1</c:v>
                </c:pt>
                <c:pt idx="1403">
                  <c:v>6.7</c:v>
                </c:pt>
                <c:pt idx="1404">
                  <c:v>7.9</c:v>
                </c:pt>
                <c:pt idx="1405">
                  <c:v>6.1</c:v>
                </c:pt>
                <c:pt idx="1406">
                  <c:v>4.2</c:v>
                </c:pt>
                <c:pt idx="1407">
                  <c:v>7.5</c:v>
                </c:pt>
                <c:pt idx="1408">
                  <c:v>7.4</c:v>
                </c:pt>
                <c:pt idx="1409">
                  <c:v>7.2</c:v>
                </c:pt>
                <c:pt idx="1410">
                  <c:v>6.9</c:v>
                </c:pt>
                <c:pt idx="1411">
                  <c:v>7.4</c:v>
                </c:pt>
                <c:pt idx="1412">
                  <c:v>5.4</c:v>
                </c:pt>
                <c:pt idx="1413">
                  <c:v>6.8</c:v>
                </c:pt>
                <c:pt idx="1414">
                  <c:v>6.3</c:v>
                </c:pt>
                <c:pt idx="1415">
                  <c:v>7.2</c:v>
                </c:pt>
                <c:pt idx="1416">
                  <c:v>6.9</c:v>
                </c:pt>
                <c:pt idx="1417">
                  <c:v>6</c:v>
                </c:pt>
                <c:pt idx="1418">
                  <c:v>5.9</c:v>
                </c:pt>
                <c:pt idx="1419">
                  <c:v>5.4</c:v>
                </c:pt>
                <c:pt idx="1420">
                  <c:v>5.9</c:v>
                </c:pt>
                <c:pt idx="1421">
                  <c:v>6.1</c:v>
                </c:pt>
                <c:pt idx="1422">
                  <c:v>7.7</c:v>
                </c:pt>
                <c:pt idx="1423">
                  <c:v>5.8</c:v>
                </c:pt>
                <c:pt idx="1424">
                  <c:v>7.6</c:v>
                </c:pt>
                <c:pt idx="1425">
                  <c:v>6.1</c:v>
                </c:pt>
                <c:pt idx="1426">
                  <c:v>5.4</c:v>
                </c:pt>
                <c:pt idx="1427">
                  <c:v>6.4</c:v>
                </c:pt>
                <c:pt idx="1428">
                  <c:v>6.3</c:v>
                </c:pt>
                <c:pt idx="1429">
                  <c:v>7.5</c:v>
                </c:pt>
                <c:pt idx="1430">
                  <c:v>7.1</c:v>
                </c:pt>
                <c:pt idx="1431">
                  <c:v>7.8</c:v>
                </c:pt>
                <c:pt idx="1432">
                  <c:v>6.5</c:v>
                </c:pt>
                <c:pt idx="1433">
                  <c:v>6.6</c:v>
                </c:pt>
                <c:pt idx="1434">
                  <c:v>7.4</c:v>
                </c:pt>
                <c:pt idx="1435">
                  <c:v>7.6</c:v>
                </c:pt>
                <c:pt idx="1436">
                  <c:v>7.5</c:v>
                </c:pt>
                <c:pt idx="1437">
                  <c:v>6.6</c:v>
                </c:pt>
                <c:pt idx="1438">
                  <c:v>7.2</c:v>
                </c:pt>
                <c:pt idx="1439">
                  <c:v>7.6</c:v>
                </c:pt>
                <c:pt idx="1440">
                  <c:v>6.2</c:v>
                </c:pt>
                <c:pt idx="1441">
                  <c:v>5.6</c:v>
                </c:pt>
                <c:pt idx="1442">
                  <c:v>7.6</c:v>
                </c:pt>
                <c:pt idx="1443">
                  <c:v>6.6</c:v>
                </c:pt>
                <c:pt idx="1444">
                  <c:v>7</c:v>
                </c:pt>
                <c:pt idx="1445">
                  <c:v>2.7</c:v>
                </c:pt>
                <c:pt idx="1446">
                  <c:v>7.6</c:v>
                </c:pt>
                <c:pt idx="1447">
                  <c:v>6.6</c:v>
                </c:pt>
                <c:pt idx="1448">
                  <c:v>6.9</c:v>
                </c:pt>
                <c:pt idx="1449">
                  <c:v>6.8</c:v>
                </c:pt>
                <c:pt idx="1450">
                  <c:v>3.7</c:v>
                </c:pt>
                <c:pt idx="1451">
                  <c:v>6.1</c:v>
                </c:pt>
                <c:pt idx="1452">
                  <c:v>5.9</c:v>
                </c:pt>
                <c:pt idx="1453">
                  <c:v>6.7</c:v>
                </c:pt>
                <c:pt idx="1454">
                  <c:v>6.9</c:v>
                </c:pt>
                <c:pt idx="1455">
                  <c:v>7.1</c:v>
                </c:pt>
                <c:pt idx="1456">
                  <c:v>7.1</c:v>
                </c:pt>
                <c:pt idx="1457">
                  <c:v>3.4</c:v>
                </c:pt>
                <c:pt idx="1458">
                  <c:v>6.8</c:v>
                </c:pt>
                <c:pt idx="1459">
                  <c:v>5.5</c:v>
                </c:pt>
                <c:pt idx="1460">
                  <c:v>5.0999999999999996</c:v>
                </c:pt>
                <c:pt idx="1461">
                  <c:v>6.2</c:v>
                </c:pt>
                <c:pt idx="1462">
                  <c:v>5.9</c:v>
                </c:pt>
                <c:pt idx="1463">
                  <c:v>6.2</c:v>
                </c:pt>
                <c:pt idx="1464">
                  <c:v>7.4</c:v>
                </c:pt>
                <c:pt idx="1465">
                  <c:v>4.4000000000000004</c:v>
                </c:pt>
                <c:pt idx="1466">
                  <c:v>6.3</c:v>
                </c:pt>
                <c:pt idx="1467">
                  <c:v>6.1</c:v>
                </c:pt>
                <c:pt idx="1468">
                  <c:v>5.4</c:v>
                </c:pt>
                <c:pt idx="1469">
                  <c:v>6.7</c:v>
                </c:pt>
                <c:pt idx="1470">
                  <c:v>5.9</c:v>
                </c:pt>
                <c:pt idx="1471">
                  <c:v>7.3</c:v>
                </c:pt>
                <c:pt idx="1472">
                  <c:v>5.5</c:v>
                </c:pt>
                <c:pt idx="1473">
                  <c:v>5.8</c:v>
                </c:pt>
                <c:pt idx="1474">
                  <c:v>4.5999999999999996</c:v>
                </c:pt>
                <c:pt idx="1475">
                  <c:v>6.7</c:v>
                </c:pt>
                <c:pt idx="1476">
                  <c:v>5.0999999999999996</c:v>
                </c:pt>
                <c:pt idx="1477">
                  <c:v>7</c:v>
                </c:pt>
                <c:pt idx="1478">
                  <c:v>6.4</c:v>
                </c:pt>
                <c:pt idx="1479">
                  <c:v>6.7</c:v>
                </c:pt>
                <c:pt idx="1480">
                  <c:v>2.7</c:v>
                </c:pt>
                <c:pt idx="1481">
                  <c:v>6.4</c:v>
                </c:pt>
                <c:pt idx="1482">
                  <c:v>4.8</c:v>
                </c:pt>
                <c:pt idx="1483">
                  <c:v>6.1</c:v>
                </c:pt>
                <c:pt idx="1484">
                  <c:v>7</c:v>
                </c:pt>
                <c:pt idx="1485">
                  <c:v>6.8</c:v>
                </c:pt>
                <c:pt idx="1486">
                  <c:v>5.6</c:v>
                </c:pt>
                <c:pt idx="1487">
                  <c:v>6.1</c:v>
                </c:pt>
                <c:pt idx="1488">
                  <c:v>7.9</c:v>
                </c:pt>
                <c:pt idx="1489">
                  <c:v>8.4</c:v>
                </c:pt>
                <c:pt idx="1490">
                  <c:v>6.5</c:v>
                </c:pt>
                <c:pt idx="1491">
                  <c:v>7.1</c:v>
                </c:pt>
                <c:pt idx="1492">
                  <c:v>7</c:v>
                </c:pt>
                <c:pt idx="1493">
                  <c:v>4.8</c:v>
                </c:pt>
                <c:pt idx="1494">
                  <c:v>7.5</c:v>
                </c:pt>
                <c:pt idx="1495">
                  <c:v>6.8</c:v>
                </c:pt>
                <c:pt idx="1496">
                  <c:v>6.5</c:v>
                </c:pt>
                <c:pt idx="1497">
                  <c:v>7.9</c:v>
                </c:pt>
                <c:pt idx="1498">
                  <c:v>6.4</c:v>
                </c:pt>
                <c:pt idx="1499">
                  <c:v>7.7</c:v>
                </c:pt>
                <c:pt idx="1500">
                  <c:v>4.9000000000000004</c:v>
                </c:pt>
                <c:pt idx="1501">
                  <c:v>7.1</c:v>
                </c:pt>
                <c:pt idx="1502">
                  <c:v>8</c:v>
                </c:pt>
                <c:pt idx="1503">
                  <c:v>7.9</c:v>
                </c:pt>
                <c:pt idx="1504">
                  <c:v>7.6</c:v>
                </c:pt>
                <c:pt idx="1505">
                  <c:v>6.3</c:v>
                </c:pt>
                <c:pt idx="1506">
                  <c:v>6.4</c:v>
                </c:pt>
                <c:pt idx="1507">
                  <c:v>8.1999999999999993</c:v>
                </c:pt>
                <c:pt idx="1508">
                  <c:v>6.9</c:v>
                </c:pt>
                <c:pt idx="1509">
                  <c:v>7.8</c:v>
                </c:pt>
                <c:pt idx="1510">
                  <c:v>6.7</c:v>
                </c:pt>
                <c:pt idx="1511">
                  <c:v>7.5</c:v>
                </c:pt>
                <c:pt idx="1512">
                  <c:v>7.4</c:v>
                </c:pt>
                <c:pt idx="1513">
                  <c:v>5.2</c:v>
                </c:pt>
                <c:pt idx="1514">
                  <c:v>7.6</c:v>
                </c:pt>
                <c:pt idx="1515">
                  <c:v>7.3</c:v>
                </c:pt>
                <c:pt idx="1516">
                  <c:v>6.6</c:v>
                </c:pt>
                <c:pt idx="1517">
                  <c:v>6.8</c:v>
                </c:pt>
                <c:pt idx="1518">
                  <c:v>6.9</c:v>
                </c:pt>
                <c:pt idx="1519">
                  <c:v>5.8</c:v>
                </c:pt>
                <c:pt idx="1520">
                  <c:v>6.6</c:v>
                </c:pt>
                <c:pt idx="1521">
                  <c:v>6.7</c:v>
                </c:pt>
                <c:pt idx="1522">
                  <c:v>6.7</c:v>
                </c:pt>
                <c:pt idx="1523">
                  <c:v>6.3</c:v>
                </c:pt>
                <c:pt idx="1524">
                  <c:v>7.7</c:v>
                </c:pt>
                <c:pt idx="1525">
                  <c:v>6.1</c:v>
                </c:pt>
                <c:pt idx="1526">
                  <c:v>4.9000000000000004</c:v>
                </c:pt>
                <c:pt idx="1527">
                  <c:v>6.2</c:v>
                </c:pt>
                <c:pt idx="1528">
                  <c:v>7.8</c:v>
                </c:pt>
                <c:pt idx="1529">
                  <c:v>8.1999999999999993</c:v>
                </c:pt>
                <c:pt idx="1530">
                  <c:v>6.9</c:v>
                </c:pt>
                <c:pt idx="1531">
                  <c:v>6.2</c:v>
                </c:pt>
                <c:pt idx="1532">
                  <c:v>6.9</c:v>
                </c:pt>
                <c:pt idx="1533">
                  <c:v>5.3</c:v>
                </c:pt>
                <c:pt idx="1534">
                  <c:v>6.7</c:v>
                </c:pt>
                <c:pt idx="1535">
                  <c:v>5.4</c:v>
                </c:pt>
                <c:pt idx="1536">
                  <c:v>4.9000000000000004</c:v>
                </c:pt>
                <c:pt idx="1537">
                  <c:v>5.8</c:v>
                </c:pt>
                <c:pt idx="1538">
                  <c:v>7</c:v>
                </c:pt>
                <c:pt idx="1539">
                  <c:v>6.5</c:v>
                </c:pt>
                <c:pt idx="1540">
                  <c:v>6.6</c:v>
                </c:pt>
                <c:pt idx="1541">
                  <c:v>5.7</c:v>
                </c:pt>
                <c:pt idx="1542">
                  <c:v>6.6</c:v>
                </c:pt>
                <c:pt idx="1543">
                  <c:v>7</c:v>
                </c:pt>
                <c:pt idx="1544">
                  <c:v>7.4</c:v>
                </c:pt>
                <c:pt idx="1545">
                  <c:v>7.4</c:v>
                </c:pt>
                <c:pt idx="1546">
                  <c:v>6.8</c:v>
                </c:pt>
                <c:pt idx="1547">
                  <c:v>7.2</c:v>
                </c:pt>
                <c:pt idx="1548">
                  <c:v>7.8</c:v>
                </c:pt>
                <c:pt idx="1549">
                  <c:v>6.6</c:v>
                </c:pt>
                <c:pt idx="1550">
                  <c:v>7.9</c:v>
                </c:pt>
                <c:pt idx="1551">
                  <c:v>7.1</c:v>
                </c:pt>
                <c:pt idx="1552">
                  <c:v>5.6</c:v>
                </c:pt>
                <c:pt idx="1553">
                  <c:v>7.8</c:v>
                </c:pt>
                <c:pt idx="1554">
                  <c:v>7.9</c:v>
                </c:pt>
                <c:pt idx="1555">
                  <c:v>6.9</c:v>
                </c:pt>
                <c:pt idx="1556">
                  <c:v>7.7</c:v>
                </c:pt>
                <c:pt idx="1557">
                  <c:v>6.9</c:v>
                </c:pt>
                <c:pt idx="1558">
                  <c:v>6.2</c:v>
                </c:pt>
                <c:pt idx="1559">
                  <c:v>6.8</c:v>
                </c:pt>
                <c:pt idx="1560">
                  <c:v>6.7</c:v>
                </c:pt>
                <c:pt idx="1561">
                  <c:v>6.3</c:v>
                </c:pt>
                <c:pt idx="1562">
                  <c:v>6.4</c:v>
                </c:pt>
                <c:pt idx="1563">
                  <c:v>5.7</c:v>
                </c:pt>
                <c:pt idx="1564">
                  <c:v>5.2</c:v>
                </c:pt>
                <c:pt idx="1565">
                  <c:v>6.1</c:v>
                </c:pt>
                <c:pt idx="1566">
                  <c:v>7.1</c:v>
                </c:pt>
                <c:pt idx="1567">
                  <c:v>7.2</c:v>
                </c:pt>
                <c:pt idx="1568">
                  <c:v>6.5</c:v>
                </c:pt>
                <c:pt idx="1569">
                  <c:v>6</c:v>
                </c:pt>
                <c:pt idx="1570">
                  <c:v>7</c:v>
                </c:pt>
                <c:pt idx="1571">
                  <c:v>7</c:v>
                </c:pt>
                <c:pt idx="1572">
                  <c:v>7.5</c:v>
                </c:pt>
                <c:pt idx="1573">
                  <c:v>6.6</c:v>
                </c:pt>
                <c:pt idx="1574">
                  <c:v>7.4</c:v>
                </c:pt>
                <c:pt idx="1575">
                  <c:v>6.5</c:v>
                </c:pt>
                <c:pt idx="1576">
                  <c:v>6.2</c:v>
                </c:pt>
                <c:pt idx="1577">
                  <c:v>7.8</c:v>
                </c:pt>
                <c:pt idx="1578">
                  <c:v>5.2</c:v>
                </c:pt>
                <c:pt idx="1579">
                  <c:v>6.5</c:v>
                </c:pt>
                <c:pt idx="1580">
                  <c:v>6.5</c:v>
                </c:pt>
                <c:pt idx="1581">
                  <c:v>7.2</c:v>
                </c:pt>
                <c:pt idx="1582">
                  <c:v>7.1</c:v>
                </c:pt>
                <c:pt idx="1583">
                  <c:v>5.7</c:v>
                </c:pt>
                <c:pt idx="1584">
                  <c:v>6</c:v>
                </c:pt>
                <c:pt idx="1585">
                  <c:v>6.4</c:v>
                </c:pt>
                <c:pt idx="1586">
                  <c:v>6.8</c:v>
                </c:pt>
                <c:pt idx="1587">
                  <c:v>6.5</c:v>
                </c:pt>
                <c:pt idx="1588">
                  <c:v>7.5</c:v>
                </c:pt>
                <c:pt idx="1589">
                  <c:v>7.1</c:v>
                </c:pt>
                <c:pt idx="1590">
                  <c:v>6.9</c:v>
                </c:pt>
                <c:pt idx="1591">
                  <c:v>8</c:v>
                </c:pt>
                <c:pt idx="1592">
                  <c:v>8.1999999999999993</c:v>
                </c:pt>
                <c:pt idx="1593">
                  <c:v>6.4</c:v>
                </c:pt>
                <c:pt idx="1594">
                  <c:v>7.9</c:v>
                </c:pt>
                <c:pt idx="1595">
                  <c:v>6.7</c:v>
                </c:pt>
                <c:pt idx="1596">
                  <c:v>6.1</c:v>
                </c:pt>
                <c:pt idx="1597">
                  <c:v>8.9</c:v>
                </c:pt>
                <c:pt idx="1598">
                  <c:v>8.1</c:v>
                </c:pt>
                <c:pt idx="1599">
                  <c:v>6.2</c:v>
                </c:pt>
                <c:pt idx="1600">
                  <c:v>4.9000000000000004</c:v>
                </c:pt>
                <c:pt idx="1601">
                  <c:v>5.8</c:v>
                </c:pt>
                <c:pt idx="1602">
                  <c:v>6</c:v>
                </c:pt>
                <c:pt idx="1603">
                  <c:v>7</c:v>
                </c:pt>
                <c:pt idx="1604">
                  <c:v>6</c:v>
                </c:pt>
                <c:pt idx="1605">
                  <c:v>7.9</c:v>
                </c:pt>
                <c:pt idx="1606">
                  <c:v>8.1</c:v>
                </c:pt>
                <c:pt idx="1607">
                  <c:v>6.2</c:v>
                </c:pt>
                <c:pt idx="1608">
                  <c:v>6.7</c:v>
                </c:pt>
                <c:pt idx="1609">
                  <c:v>7.3</c:v>
                </c:pt>
                <c:pt idx="1610">
                  <c:v>4.5999999999999996</c:v>
                </c:pt>
                <c:pt idx="1611">
                  <c:v>6.1</c:v>
                </c:pt>
                <c:pt idx="1612">
                  <c:v>6.2</c:v>
                </c:pt>
                <c:pt idx="1613">
                  <c:v>7.8</c:v>
                </c:pt>
                <c:pt idx="1614">
                  <c:v>6.1</c:v>
                </c:pt>
                <c:pt idx="1615">
                  <c:v>5.8</c:v>
                </c:pt>
                <c:pt idx="1616">
                  <c:v>6.5</c:v>
                </c:pt>
                <c:pt idx="1617">
                  <c:v>7.2</c:v>
                </c:pt>
                <c:pt idx="1618">
                  <c:v>7.8</c:v>
                </c:pt>
                <c:pt idx="1619">
                  <c:v>6.8</c:v>
                </c:pt>
                <c:pt idx="1620">
                  <c:v>5.9</c:v>
                </c:pt>
                <c:pt idx="1621">
                  <c:v>7.2</c:v>
                </c:pt>
                <c:pt idx="1622">
                  <c:v>8.6999999999999993</c:v>
                </c:pt>
                <c:pt idx="1623">
                  <c:v>5</c:v>
                </c:pt>
                <c:pt idx="1624">
                  <c:v>6.6</c:v>
                </c:pt>
                <c:pt idx="1625">
                  <c:v>8.3000000000000007</c:v>
                </c:pt>
                <c:pt idx="1626">
                  <c:v>6.7</c:v>
                </c:pt>
                <c:pt idx="1627">
                  <c:v>7.8</c:v>
                </c:pt>
                <c:pt idx="1628">
                  <c:v>6.5</c:v>
                </c:pt>
                <c:pt idx="1629">
                  <c:v>6.1</c:v>
                </c:pt>
                <c:pt idx="1630">
                  <c:v>8.1</c:v>
                </c:pt>
                <c:pt idx="1631">
                  <c:v>5.8</c:v>
                </c:pt>
                <c:pt idx="1632">
                  <c:v>6.6</c:v>
                </c:pt>
                <c:pt idx="1633">
                  <c:v>6.6</c:v>
                </c:pt>
                <c:pt idx="1634">
                  <c:v>5.5</c:v>
                </c:pt>
                <c:pt idx="1635">
                  <c:v>7</c:v>
                </c:pt>
                <c:pt idx="1636">
                  <c:v>6.5</c:v>
                </c:pt>
                <c:pt idx="1637">
                  <c:v>5.8</c:v>
                </c:pt>
                <c:pt idx="1638">
                  <c:v>5.6</c:v>
                </c:pt>
                <c:pt idx="1639">
                  <c:v>5.6</c:v>
                </c:pt>
                <c:pt idx="1640">
                  <c:v>5.8</c:v>
                </c:pt>
                <c:pt idx="1641">
                  <c:v>7.6</c:v>
                </c:pt>
                <c:pt idx="1642">
                  <c:v>6.4</c:v>
                </c:pt>
                <c:pt idx="1643">
                  <c:v>6.3</c:v>
                </c:pt>
                <c:pt idx="1644">
                  <c:v>4.5999999999999996</c:v>
                </c:pt>
                <c:pt idx="1645">
                  <c:v>7.5</c:v>
                </c:pt>
                <c:pt idx="1646">
                  <c:v>7.5</c:v>
                </c:pt>
                <c:pt idx="1647">
                  <c:v>5.3</c:v>
                </c:pt>
                <c:pt idx="1648">
                  <c:v>7.5</c:v>
                </c:pt>
                <c:pt idx="1649">
                  <c:v>3.3</c:v>
                </c:pt>
                <c:pt idx="1650">
                  <c:v>9.3000000000000007</c:v>
                </c:pt>
                <c:pt idx="1651">
                  <c:v>4.8</c:v>
                </c:pt>
                <c:pt idx="1652">
                  <c:v>6.9</c:v>
                </c:pt>
                <c:pt idx="1653">
                  <c:v>6</c:v>
                </c:pt>
                <c:pt idx="1654">
                  <c:v>7.3</c:v>
                </c:pt>
                <c:pt idx="1655">
                  <c:v>6.6</c:v>
                </c:pt>
                <c:pt idx="1656">
                  <c:v>7.5</c:v>
                </c:pt>
                <c:pt idx="1657">
                  <c:v>6.9</c:v>
                </c:pt>
                <c:pt idx="1658">
                  <c:v>6.8</c:v>
                </c:pt>
                <c:pt idx="1659">
                  <c:v>6.3</c:v>
                </c:pt>
                <c:pt idx="1660">
                  <c:v>6.4</c:v>
                </c:pt>
                <c:pt idx="1661">
                  <c:v>5.6</c:v>
                </c:pt>
                <c:pt idx="1662">
                  <c:v>6.3</c:v>
                </c:pt>
                <c:pt idx="1663">
                  <c:v>7.3</c:v>
                </c:pt>
                <c:pt idx="1664">
                  <c:v>6.6</c:v>
                </c:pt>
                <c:pt idx="1665">
                  <c:v>5.6</c:v>
                </c:pt>
                <c:pt idx="1666">
                  <c:v>5.9</c:v>
                </c:pt>
                <c:pt idx="1667">
                  <c:v>6.8</c:v>
                </c:pt>
                <c:pt idx="1668">
                  <c:v>7</c:v>
                </c:pt>
                <c:pt idx="1669">
                  <c:v>4</c:v>
                </c:pt>
                <c:pt idx="1670">
                  <c:v>6.8</c:v>
                </c:pt>
                <c:pt idx="1671">
                  <c:v>7</c:v>
                </c:pt>
                <c:pt idx="1672">
                  <c:v>7.1</c:v>
                </c:pt>
                <c:pt idx="1673">
                  <c:v>6.9</c:v>
                </c:pt>
                <c:pt idx="1674">
                  <c:v>7.3</c:v>
                </c:pt>
                <c:pt idx="1675">
                  <c:v>8.1999999999999993</c:v>
                </c:pt>
                <c:pt idx="1676">
                  <c:v>7.1</c:v>
                </c:pt>
                <c:pt idx="1677">
                  <c:v>7.7</c:v>
                </c:pt>
                <c:pt idx="1678">
                  <c:v>6.5</c:v>
                </c:pt>
                <c:pt idx="1679">
                  <c:v>6.4</c:v>
                </c:pt>
                <c:pt idx="1680">
                  <c:v>5.9</c:v>
                </c:pt>
                <c:pt idx="1681">
                  <c:v>5.8</c:v>
                </c:pt>
                <c:pt idx="1682">
                  <c:v>7.3</c:v>
                </c:pt>
                <c:pt idx="1683">
                  <c:v>7.9</c:v>
                </c:pt>
                <c:pt idx="1684">
                  <c:v>5.6</c:v>
                </c:pt>
                <c:pt idx="1685">
                  <c:v>5.2</c:v>
                </c:pt>
                <c:pt idx="1686">
                  <c:v>6.6</c:v>
                </c:pt>
                <c:pt idx="1687">
                  <c:v>2.9</c:v>
                </c:pt>
                <c:pt idx="1688">
                  <c:v>7.8</c:v>
                </c:pt>
                <c:pt idx="1689">
                  <c:v>6.7</c:v>
                </c:pt>
                <c:pt idx="1690">
                  <c:v>7.1</c:v>
                </c:pt>
                <c:pt idx="1691">
                  <c:v>5.3</c:v>
                </c:pt>
                <c:pt idx="1692">
                  <c:v>7.7</c:v>
                </c:pt>
                <c:pt idx="1693">
                  <c:v>6.1</c:v>
                </c:pt>
                <c:pt idx="1694">
                  <c:v>7.3</c:v>
                </c:pt>
                <c:pt idx="1695">
                  <c:v>7.2</c:v>
                </c:pt>
                <c:pt idx="1696">
                  <c:v>5.3</c:v>
                </c:pt>
                <c:pt idx="1697">
                  <c:v>6.1</c:v>
                </c:pt>
                <c:pt idx="1698">
                  <c:v>6.7</c:v>
                </c:pt>
                <c:pt idx="1699">
                  <c:v>6.5</c:v>
                </c:pt>
                <c:pt idx="1700">
                  <c:v>7.2</c:v>
                </c:pt>
                <c:pt idx="1701">
                  <c:v>7.6</c:v>
                </c:pt>
                <c:pt idx="1702">
                  <c:v>4.5999999999999996</c:v>
                </c:pt>
                <c:pt idx="1703">
                  <c:v>6.6</c:v>
                </c:pt>
                <c:pt idx="1704">
                  <c:v>6.3</c:v>
                </c:pt>
                <c:pt idx="1705">
                  <c:v>6.2</c:v>
                </c:pt>
                <c:pt idx="1706">
                  <c:v>7.3</c:v>
                </c:pt>
                <c:pt idx="1707">
                  <c:v>5.6</c:v>
                </c:pt>
                <c:pt idx="1708">
                  <c:v>5.5</c:v>
                </c:pt>
                <c:pt idx="1709">
                  <c:v>6.5</c:v>
                </c:pt>
                <c:pt idx="1710">
                  <c:v>8.1999999999999993</c:v>
                </c:pt>
                <c:pt idx="1711">
                  <c:v>7.7</c:v>
                </c:pt>
                <c:pt idx="1712">
                  <c:v>7.2</c:v>
                </c:pt>
                <c:pt idx="1713">
                  <c:v>6.1</c:v>
                </c:pt>
                <c:pt idx="1714">
                  <c:v>8.8000000000000007</c:v>
                </c:pt>
                <c:pt idx="1715">
                  <c:v>6.8</c:v>
                </c:pt>
                <c:pt idx="1716">
                  <c:v>6.8</c:v>
                </c:pt>
                <c:pt idx="1717">
                  <c:v>6.7</c:v>
                </c:pt>
                <c:pt idx="1718">
                  <c:v>7.1</c:v>
                </c:pt>
                <c:pt idx="1719">
                  <c:v>7.1</c:v>
                </c:pt>
                <c:pt idx="1720">
                  <c:v>6.1</c:v>
                </c:pt>
                <c:pt idx="1721">
                  <c:v>8</c:v>
                </c:pt>
                <c:pt idx="1722">
                  <c:v>7.5</c:v>
                </c:pt>
                <c:pt idx="1723">
                  <c:v>6.6</c:v>
                </c:pt>
                <c:pt idx="1724">
                  <c:v>6.1</c:v>
                </c:pt>
                <c:pt idx="1725">
                  <c:v>5.8</c:v>
                </c:pt>
                <c:pt idx="1726">
                  <c:v>2.8</c:v>
                </c:pt>
                <c:pt idx="1727">
                  <c:v>6.7</c:v>
                </c:pt>
                <c:pt idx="1728">
                  <c:v>7.2</c:v>
                </c:pt>
                <c:pt idx="1729">
                  <c:v>6.7</c:v>
                </c:pt>
                <c:pt idx="1730">
                  <c:v>6.2</c:v>
                </c:pt>
                <c:pt idx="1731">
                  <c:v>6.8</c:v>
                </c:pt>
                <c:pt idx="1732">
                  <c:v>7.1</c:v>
                </c:pt>
                <c:pt idx="1733">
                  <c:v>7.1</c:v>
                </c:pt>
                <c:pt idx="1734">
                  <c:v>7</c:v>
                </c:pt>
                <c:pt idx="1735">
                  <c:v>7.1</c:v>
                </c:pt>
                <c:pt idx="1736">
                  <c:v>6.4</c:v>
                </c:pt>
                <c:pt idx="1737">
                  <c:v>7</c:v>
                </c:pt>
                <c:pt idx="1738">
                  <c:v>6.2</c:v>
                </c:pt>
                <c:pt idx="1739">
                  <c:v>7.5</c:v>
                </c:pt>
                <c:pt idx="1740">
                  <c:v>4.8</c:v>
                </c:pt>
                <c:pt idx="1741">
                  <c:v>7.3</c:v>
                </c:pt>
                <c:pt idx="1742">
                  <c:v>5.8</c:v>
                </c:pt>
                <c:pt idx="1743">
                  <c:v>7.6</c:v>
                </c:pt>
                <c:pt idx="1744">
                  <c:v>7</c:v>
                </c:pt>
                <c:pt idx="1745">
                  <c:v>6.6</c:v>
                </c:pt>
                <c:pt idx="1746">
                  <c:v>6.5</c:v>
                </c:pt>
                <c:pt idx="1747">
                  <c:v>4.5999999999999996</c:v>
                </c:pt>
                <c:pt idx="1748">
                  <c:v>6.4</c:v>
                </c:pt>
                <c:pt idx="1749">
                  <c:v>6</c:v>
                </c:pt>
                <c:pt idx="1750">
                  <c:v>5.9</c:v>
                </c:pt>
                <c:pt idx="1751">
                  <c:v>6.6</c:v>
                </c:pt>
                <c:pt idx="1752">
                  <c:v>6.9</c:v>
                </c:pt>
                <c:pt idx="1753">
                  <c:v>6.9</c:v>
                </c:pt>
                <c:pt idx="1754">
                  <c:v>5.8</c:v>
                </c:pt>
                <c:pt idx="1755">
                  <c:v>6.4</c:v>
                </c:pt>
                <c:pt idx="1756">
                  <c:v>5.3</c:v>
                </c:pt>
                <c:pt idx="1757">
                  <c:v>6.5</c:v>
                </c:pt>
                <c:pt idx="1758">
                  <c:v>6.7</c:v>
                </c:pt>
                <c:pt idx="1759">
                  <c:v>3.9</c:v>
                </c:pt>
                <c:pt idx="1760">
                  <c:v>5.0999999999999996</c:v>
                </c:pt>
                <c:pt idx="1761">
                  <c:v>7.8</c:v>
                </c:pt>
                <c:pt idx="1762">
                  <c:v>7.8</c:v>
                </c:pt>
                <c:pt idx="1763">
                  <c:v>6.1</c:v>
                </c:pt>
                <c:pt idx="1764">
                  <c:v>6.3</c:v>
                </c:pt>
                <c:pt idx="1765">
                  <c:v>5.4</c:v>
                </c:pt>
                <c:pt idx="1766">
                  <c:v>6.8</c:v>
                </c:pt>
                <c:pt idx="1767">
                  <c:v>7.3</c:v>
                </c:pt>
                <c:pt idx="1768">
                  <c:v>7.2</c:v>
                </c:pt>
                <c:pt idx="1769">
                  <c:v>6.3</c:v>
                </c:pt>
                <c:pt idx="1770">
                  <c:v>5.9</c:v>
                </c:pt>
                <c:pt idx="1771">
                  <c:v>7.8</c:v>
                </c:pt>
                <c:pt idx="1772">
                  <c:v>7.4</c:v>
                </c:pt>
                <c:pt idx="1773">
                  <c:v>4.8</c:v>
                </c:pt>
                <c:pt idx="1774">
                  <c:v>6.3</c:v>
                </c:pt>
                <c:pt idx="1775">
                  <c:v>7.8</c:v>
                </c:pt>
                <c:pt idx="1776">
                  <c:v>7.5</c:v>
                </c:pt>
                <c:pt idx="1777">
                  <c:v>6.8</c:v>
                </c:pt>
                <c:pt idx="1778">
                  <c:v>6.6</c:v>
                </c:pt>
                <c:pt idx="1779">
                  <c:v>7.1</c:v>
                </c:pt>
                <c:pt idx="1780">
                  <c:v>7.1</c:v>
                </c:pt>
                <c:pt idx="1781">
                  <c:v>6.7</c:v>
                </c:pt>
                <c:pt idx="1782">
                  <c:v>6.8</c:v>
                </c:pt>
                <c:pt idx="1783">
                  <c:v>8.5</c:v>
                </c:pt>
                <c:pt idx="1784">
                  <c:v>6.6</c:v>
                </c:pt>
                <c:pt idx="1785">
                  <c:v>7.7</c:v>
                </c:pt>
                <c:pt idx="1786">
                  <c:v>4.7</c:v>
                </c:pt>
                <c:pt idx="1787">
                  <c:v>6.4</c:v>
                </c:pt>
                <c:pt idx="1788">
                  <c:v>5.5</c:v>
                </c:pt>
                <c:pt idx="1789">
                  <c:v>8.6</c:v>
                </c:pt>
                <c:pt idx="1790">
                  <c:v>7</c:v>
                </c:pt>
                <c:pt idx="1791">
                  <c:v>7.1</c:v>
                </c:pt>
                <c:pt idx="1792">
                  <c:v>5.7</c:v>
                </c:pt>
                <c:pt idx="1793">
                  <c:v>3.7</c:v>
                </c:pt>
                <c:pt idx="1794">
                  <c:v>7.5</c:v>
                </c:pt>
                <c:pt idx="1795">
                  <c:v>4.5999999999999996</c:v>
                </c:pt>
                <c:pt idx="1796">
                  <c:v>4.9000000000000004</c:v>
                </c:pt>
                <c:pt idx="1797">
                  <c:v>6.9</c:v>
                </c:pt>
                <c:pt idx="1798">
                  <c:v>7.1</c:v>
                </c:pt>
                <c:pt idx="1799">
                  <c:v>5.8</c:v>
                </c:pt>
                <c:pt idx="1800">
                  <c:v>7</c:v>
                </c:pt>
                <c:pt idx="1801">
                  <c:v>5.4</c:v>
                </c:pt>
                <c:pt idx="1802">
                  <c:v>7.3</c:v>
                </c:pt>
                <c:pt idx="1803">
                  <c:v>7.1</c:v>
                </c:pt>
                <c:pt idx="1804">
                  <c:v>5.8</c:v>
                </c:pt>
                <c:pt idx="1805">
                  <c:v>8.1</c:v>
                </c:pt>
                <c:pt idx="1806">
                  <c:v>5.7</c:v>
                </c:pt>
                <c:pt idx="1807">
                  <c:v>7.9</c:v>
                </c:pt>
                <c:pt idx="1808">
                  <c:v>7.6</c:v>
                </c:pt>
                <c:pt idx="1809">
                  <c:v>2.7</c:v>
                </c:pt>
                <c:pt idx="1810">
                  <c:v>7.5</c:v>
                </c:pt>
                <c:pt idx="1811">
                  <c:v>4.0999999999999996</c:v>
                </c:pt>
                <c:pt idx="1812">
                  <c:v>5.9</c:v>
                </c:pt>
                <c:pt idx="1813">
                  <c:v>6.8</c:v>
                </c:pt>
                <c:pt idx="1814">
                  <c:v>2.2999999999999998</c:v>
                </c:pt>
                <c:pt idx="1815">
                  <c:v>6.9</c:v>
                </c:pt>
                <c:pt idx="1816">
                  <c:v>8.1</c:v>
                </c:pt>
                <c:pt idx="1817">
                  <c:v>6.1</c:v>
                </c:pt>
                <c:pt idx="1818">
                  <c:v>5</c:v>
                </c:pt>
                <c:pt idx="1819">
                  <c:v>6.2</c:v>
                </c:pt>
                <c:pt idx="1820">
                  <c:v>6.2</c:v>
                </c:pt>
                <c:pt idx="1821">
                  <c:v>6.3</c:v>
                </c:pt>
                <c:pt idx="1822">
                  <c:v>6.7</c:v>
                </c:pt>
                <c:pt idx="1823">
                  <c:v>3.5</c:v>
                </c:pt>
                <c:pt idx="1824">
                  <c:v>7.5</c:v>
                </c:pt>
                <c:pt idx="1825">
                  <c:v>6.6</c:v>
                </c:pt>
                <c:pt idx="1826">
                  <c:v>7.5</c:v>
                </c:pt>
                <c:pt idx="1827">
                  <c:v>7.2</c:v>
                </c:pt>
                <c:pt idx="1828">
                  <c:v>4.8</c:v>
                </c:pt>
                <c:pt idx="1829">
                  <c:v>6.6</c:v>
                </c:pt>
                <c:pt idx="1830">
                  <c:v>3.5</c:v>
                </c:pt>
                <c:pt idx="1831">
                  <c:v>7.6</c:v>
                </c:pt>
                <c:pt idx="1832">
                  <c:v>5.5</c:v>
                </c:pt>
                <c:pt idx="1833">
                  <c:v>6.3</c:v>
                </c:pt>
                <c:pt idx="1834">
                  <c:v>6.5</c:v>
                </c:pt>
                <c:pt idx="1835">
                  <c:v>6.9</c:v>
                </c:pt>
                <c:pt idx="1836">
                  <c:v>7.6</c:v>
                </c:pt>
                <c:pt idx="1837">
                  <c:v>3.9</c:v>
                </c:pt>
                <c:pt idx="1838">
                  <c:v>7.3</c:v>
                </c:pt>
                <c:pt idx="1839">
                  <c:v>8.3000000000000007</c:v>
                </c:pt>
                <c:pt idx="1840">
                  <c:v>5.8</c:v>
                </c:pt>
                <c:pt idx="1841">
                  <c:v>6.8</c:v>
                </c:pt>
                <c:pt idx="1842">
                  <c:v>7</c:v>
                </c:pt>
                <c:pt idx="1843">
                  <c:v>6.5</c:v>
                </c:pt>
                <c:pt idx="1844">
                  <c:v>6.4</c:v>
                </c:pt>
                <c:pt idx="1845">
                  <c:v>5.8</c:v>
                </c:pt>
                <c:pt idx="1846">
                  <c:v>5.0999999999999996</c:v>
                </c:pt>
                <c:pt idx="1847">
                  <c:v>5.3</c:v>
                </c:pt>
                <c:pt idx="1848">
                  <c:v>6.8</c:v>
                </c:pt>
                <c:pt idx="1849">
                  <c:v>6.1</c:v>
                </c:pt>
                <c:pt idx="1850">
                  <c:v>8.5</c:v>
                </c:pt>
                <c:pt idx="1851">
                  <c:v>5.9</c:v>
                </c:pt>
                <c:pt idx="1852">
                  <c:v>6.3</c:v>
                </c:pt>
                <c:pt idx="1853">
                  <c:v>5.9</c:v>
                </c:pt>
                <c:pt idx="1854">
                  <c:v>6.9</c:v>
                </c:pt>
                <c:pt idx="1855">
                  <c:v>7.5</c:v>
                </c:pt>
                <c:pt idx="1856">
                  <c:v>8.1999999999999993</c:v>
                </c:pt>
                <c:pt idx="1857">
                  <c:v>5.9</c:v>
                </c:pt>
                <c:pt idx="1858">
                  <c:v>5</c:v>
                </c:pt>
                <c:pt idx="1859">
                  <c:v>7.3</c:v>
                </c:pt>
                <c:pt idx="1860">
                  <c:v>7.8</c:v>
                </c:pt>
                <c:pt idx="1861">
                  <c:v>7.6</c:v>
                </c:pt>
                <c:pt idx="1862">
                  <c:v>7.7</c:v>
                </c:pt>
                <c:pt idx="1863">
                  <c:v>5.2</c:v>
                </c:pt>
                <c:pt idx="1864">
                  <c:v>5.3</c:v>
                </c:pt>
                <c:pt idx="1865">
                  <c:v>1.9</c:v>
                </c:pt>
                <c:pt idx="1866">
                  <c:v>5.7</c:v>
                </c:pt>
                <c:pt idx="1867">
                  <c:v>6.6</c:v>
                </c:pt>
                <c:pt idx="1868">
                  <c:v>6</c:v>
                </c:pt>
                <c:pt idx="1869">
                  <c:v>6.1</c:v>
                </c:pt>
                <c:pt idx="1870">
                  <c:v>4.8</c:v>
                </c:pt>
                <c:pt idx="1871">
                  <c:v>6.2</c:v>
                </c:pt>
                <c:pt idx="1872">
                  <c:v>7.5</c:v>
                </c:pt>
                <c:pt idx="1873">
                  <c:v>7.1</c:v>
                </c:pt>
                <c:pt idx="1874">
                  <c:v>6.6</c:v>
                </c:pt>
                <c:pt idx="1875">
                  <c:v>6.1</c:v>
                </c:pt>
                <c:pt idx="1876">
                  <c:v>6.7</c:v>
                </c:pt>
                <c:pt idx="1877">
                  <c:v>5.6</c:v>
                </c:pt>
                <c:pt idx="1878">
                  <c:v>7.2</c:v>
                </c:pt>
                <c:pt idx="1879">
                  <c:v>6.4</c:v>
                </c:pt>
                <c:pt idx="1880">
                  <c:v>6.3</c:v>
                </c:pt>
                <c:pt idx="1881">
                  <c:v>7.4</c:v>
                </c:pt>
                <c:pt idx="1882">
                  <c:v>6.6</c:v>
                </c:pt>
                <c:pt idx="1883">
                  <c:v>6</c:v>
                </c:pt>
                <c:pt idx="1884">
                  <c:v>6.8</c:v>
                </c:pt>
                <c:pt idx="1885">
                  <c:v>7.4</c:v>
                </c:pt>
                <c:pt idx="1886">
                  <c:v>6.8</c:v>
                </c:pt>
                <c:pt idx="1887">
                  <c:v>7.2</c:v>
                </c:pt>
                <c:pt idx="1888">
                  <c:v>1.9</c:v>
                </c:pt>
                <c:pt idx="1889">
                  <c:v>5.5</c:v>
                </c:pt>
                <c:pt idx="1890">
                  <c:v>6.7</c:v>
                </c:pt>
                <c:pt idx="1891">
                  <c:v>5.6</c:v>
                </c:pt>
                <c:pt idx="1892">
                  <c:v>5.3</c:v>
                </c:pt>
                <c:pt idx="1893">
                  <c:v>6.5</c:v>
                </c:pt>
                <c:pt idx="1894">
                  <c:v>7.1</c:v>
                </c:pt>
                <c:pt idx="1895">
                  <c:v>7.2</c:v>
                </c:pt>
                <c:pt idx="1896">
                  <c:v>2.2999999999999998</c:v>
                </c:pt>
                <c:pt idx="1897">
                  <c:v>6.1</c:v>
                </c:pt>
                <c:pt idx="1898">
                  <c:v>7</c:v>
                </c:pt>
                <c:pt idx="1899">
                  <c:v>7</c:v>
                </c:pt>
                <c:pt idx="1900">
                  <c:v>4.9000000000000004</c:v>
                </c:pt>
                <c:pt idx="1901">
                  <c:v>6.9</c:v>
                </c:pt>
                <c:pt idx="1902">
                  <c:v>7.5</c:v>
                </c:pt>
                <c:pt idx="1903">
                  <c:v>8.4</c:v>
                </c:pt>
                <c:pt idx="1904">
                  <c:v>7.4</c:v>
                </c:pt>
                <c:pt idx="1905">
                  <c:v>7.5</c:v>
                </c:pt>
                <c:pt idx="1906">
                  <c:v>7.5</c:v>
                </c:pt>
                <c:pt idx="1907">
                  <c:v>7.4</c:v>
                </c:pt>
                <c:pt idx="1908">
                  <c:v>8</c:v>
                </c:pt>
                <c:pt idx="1909">
                  <c:v>5.7</c:v>
                </c:pt>
                <c:pt idx="1910">
                  <c:v>6.8</c:v>
                </c:pt>
                <c:pt idx="1911">
                  <c:v>5.9</c:v>
                </c:pt>
                <c:pt idx="1912">
                  <c:v>7.2</c:v>
                </c:pt>
                <c:pt idx="1913">
                  <c:v>5.5</c:v>
                </c:pt>
                <c:pt idx="1914">
                  <c:v>8.5</c:v>
                </c:pt>
                <c:pt idx="1915">
                  <c:v>5.6</c:v>
                </c:pt>
                <c:pt idx="1916">
                  <c:v>6.1</c:v>
                </c:pt>
                <c:pt idx="1917">
                  <c:v>5.4</c:v>
                </c:pt>
                <c:pt idx="1918">
                  <c:v>7.1</c:v>
                </c:pt>
                <c:pt idx="1919">
                  <c:v>6.5</c:v>
                </c:pt>
                <c:pt idx="1920">
                  <c:v>8.6</c:v>
                </c:pt>
                <c:pt idx="1921">
                  <c:v>7</c:v>
                </c:pt>
                <c:pt idx="1922">
                  <c:v>7.6</c:v>
                </c:pt>
                <c:pt idx="1923">
                  <c:v>6.5</c:v>
                </c:pt>
                <c:pt idx="1924">
                  <c:v>6.4</c:v>
                </c:pt>
                <c:pt idx="1925">
                  <c:v>6.3</c:v>
                </c:pt>
                <c:pt idx="1926">
                  <c:v>6</c:v>
                </c:pt>
                <c:pt idx="1927">
                  <c:v>7.7</c:v>
                </c:pt>
                <c:pt idx="1928">
                  <c:v>6.2</c:v>
                </c:pt>
                <c:pt idx="1929">
                  <c:v>7.7</c:v>
                </c:pt>
                <c:pt idx="1930">
                  <c:v>6.4</c:v>
                </c:pt>
                <c:pt idx="1931">
                  <c:v>6.4</c:v>
                </c:pt>
                <c:pt idx="1932">
                  <c:v>6.9</c:v>
                </c:pt>
                <c:pt idx="1933">
                  <c:v>7.3</c:v>
                </c:pt>
                <c:pt idx="1934">
                  <c:v>7.3</c:v>
                </c:pt>
                <c:pt idx="1935">
                  <c:v>6.2</c:v>
                </c:pt>
                <c:pt idx="1936">
                  <c:v>6.6</c:v>
                </c:pt>
                <c:pt idx="1937">
                  <c:v>6.7</c:v>
                </c:pt>
                <c:pt idx="1938">
                  <c:v>5.7</c:v>
                </c:pt>
                <c:pt idx="1939">
                  <c:v>3.1</c:v>
                </c:pt>
                <c:pt idx="1940">
                  <c:v>6.3</c:v>
                </c:pt>
                <c:pt idx="1941">
                  <c:v>7.1</c:v>
                </c:pt>
                <c:pt idx="1942">
                  <c:v>7</c:v>
                </c:pt>
                <c:pt idx="1943">
                  <c:v>6.6</c:v>
                </c:pt>
                <c:pt idx="1944">
                  <c:v>7.8</c:v>
                </c:pt>
                <c:pt idx="1945">
                  <c:v>8.3000000000000007</c:v>
                </c:pt>
                <c:pt idx="1946">
                  <c:v>3.9</c:v>
                </c:pt>
                <c:pt idx="1947">
                  <c:v>7</c:v>
                </c:pt>
                <c:pt idx="1948">
                  <c:v>6.7</c:v>
                </c:pt>
                <c:pt idx="1949">
                  <c:v>7.3</c:v>
                </c:pt>
                <c:pt idx="1950">
                  <c:v>6.3</c:v>
                </c:pt>
                <c:pt idx="1951">
                  <c:v>7.8</c:v>
                </c:pt>
                <c:pt idx="1952">
                  <c:v>7.3</c:v>
                </c:pt>
                <c:pt idx="1953">
                  <c:v>7.6</c:v>
                </c:pt>
                <c:pt idx="1954">
                  <c:v>5.3</c:v>
                </c:pt>
                <c:pt idx="1955">
                  <c:v>7.9</c:v>
                </c:pt>
                <c:pt idx="1956">
                  <c:v>5.3</c:v>
                </c:pt>
                <c:pt idx="1957">
                  <c:v>6.8</c:v>
                </c:pt>
                <c:pt idx="1958">
                  <c:v>7.1</c:v>
                </c:pt>
                <c:pt idx="1959">
                  <c:v>5.8</c:v>
                </c:pt>
                <c:pt idx="1960">
                  <c:v>5.8</c:v>
                </c:pt>
                <c:pt idx="1961">
                  <c:v>8.3000000000000007</c:v>
                </c:pt>
                <c:pt idx="1962">
                  <c:v>5.6</c:v>
                </c:pt>
                <c:pt idx="1963">
                  <c:v>7.6</c:v>
                </c:pt>
                <c:pt idx="1964">
                  <c:v>6.7</c:v>
                </c:pt>
                <c:pt idx="1965">
                  <c:v>7.5</c:v>
                </c:pt>
                <c:pt idx="1966">
                  <c:v>7.2</c:v>
                </c:pt>
                <c:pt idx="1967">
                  <c:v>5.3</c:v>
                </c:pt>
                <c:pt idx="1968">
                  <c:v>6.5</c:v>
                </c:pt>
                <c:pt idx="1969">
                  <c:v>6.1</c:v>
                </c:pt>
                <c:pt idx="1970">
                  <c:v>4.4000000000000004</c:v>
                </c:pt>
                <c:pt idx="1971">
                  <c:v>7.5</c:v>
                </c:pt>
                <c:pt idx="1972">
                  <c:v>5.9</c:v>
                </c:pt>
                <c:pt idx="1973">
                  <c:v>7.9</c:v>
                </c:pt>
                <c:pt idx="1974">
                  <c:v>6.9</c:v>
                </c:pt>
                <c:pt idx="1975">
                  <c:v>7.3</c:v>
                </c:pt>
                <c:pt idx="1976">
                  <c:v>7.3</c:v>
                </c:pt>
                <c:pt idx="1977">
                  <c:v>7.8</c:v>
                </c:pt>
                <c:pt idx="1978">
                  <c:v>6.7</c:v>
                </c:pt>
                <c:pt idx="1979">
                  <c:v>6.4</c:v>
                </c:pt>
                <c:pt idx="1980">
                  <c:v>7.1</c:v>
                </c:pt>
                <c:pt idx="1981">
                  <c:v>7.8</c:v>
                </c:pt>
                <c:pt idx="1982">
                  <c:v>7.2</c:v>
                </c:pt>
                <c:pt idx="1983">
                  <c:v>7.6</c:v>
                </c:pt>
                <c:pt idx="1984">
                  <c:v>6.2</c:v>
                </c:pt>
                <c:pt idx="1985">
                  <c:v>6.5</c:v>
                </c:pt>
                <c:pt idx="1986">
                  <c:v>8.1</c:v>
                </c:pt>
                <c:pt idx="1987">
                  <c:v>6.3</c:v>
                </c:pt>
                <c:pt idx="1988">
                  <c:v>7.6</c:v>
                </c:pt>
                <c:pt idx="1989">
                  <c:v>8.4</c:v>
                </c:pt>
                <c:pt idx="1990">
                  <c:v>7.9</c:v>
                </c:pt>
                <c:pt idx="1991">
                  <c:v>5.6</c:v>
                </c:pt>
                <c:pt idx="1992">
                  <c:v>6.5</c:v>
                </c:pt>
                <c:pt idx="1993">
                  <c:v>7.5</c:v>
                </c:pt>
                <c:pt idx="1994">
                  <c:v>6.3</c:v>
                </c:pt>
                <c:pt idx="1995">
                  <c:v>7.9</c:v>
                </c:pt>
                <c:pt idx="1996">
                  <c:v>7.9</c:v>
                </c:pt>
                <c:pt idx="1997">
                  <c:v>6.7</c:v>
                </c:pt>
                <c:pt idx="1998">
                  <c:v>5.6</c:v>
                </c:pt>
                <c:pt idx="1999">
                  <c:v>5.6</c:v>
                </c:pt>
                <c:pt idx="2000">
                  <c:v>6.8</c:v>
                </c:pt>
                <c:pt idx="2001">
                  <c:v>6.2</c:v>
                </c:pt>
                <c:pt idx="2002">
                  <c:v>5.6</c:v>
                </c:pt>
                <c:pt idx="2003">
                  <c:v>6.4</c:v>
                </c:pt>
                <c:pt idx="2004">
                  <c:v>7.4</c:v>
                </c:pt>
                <c:pt idx="2005">
                  <c:v>7.2</c:v>
                </c:pt>
                <c:pt idx="2006">
                  <c:v>7.5</c:v>
                </c:pt>
                <c:pt idx="2007">
                  <c:v>6.7</c:v>
                </c:pt>
                <c:pt idx="2008">
                  <c:v>6.5</c:v>
                </c:pt>
                <c:pt idx="2009">
                  <c:v>5.5</c:v>
                </c:pt>
                <c:pt idx="2010">
                  <c:v>3.6</c:v>
                </c:pt>
                <c:pt idx="2011">
                  <c:v>7.4</c:v>
                </c:pt>
                <c:pt idx="2012">
                  <c:v>7.6</c:v>
                </c:pt>
                <c:pt idx="2013">
                  <c:v>5.5</c:v>
                </c:pt>
                <c:pt idx="2014">
                  <c:v>6.8</c:v>
                </c:pt>
                <c:pt idx="2015">
                  <c:v>7.6</c:v>
                </c:pt>
                <c:pt idx="2016">
                  <c:v>7.4</c:v>
                </c:pt>
                <c:pt idx="2017">
                  <c:v>7.7</c:v>
                </c:pt>
                <c:pt idx="2018">
                  <c:v>7.1</c:v>
                </c:pt>
                <c:pt idx="2019">
                  <c:v>6.3</c:v>
                </c:pt>
                <c:pt idx="2020">
                  <c:v>7.6</c:v>
                </c:pt>
                <c:pt idx="2021">
                  <c:v>8</c:v>
                </c:pt>
                <c:pt idx="2022">
                  <c:v>7.3</c:v>
                </c:pt>
                <c:pt idx="2023">
                  <c:v>7.6</c:v>
                </c:pt>
                <c:pt idx="2024">
                  <c:v>7.8</c:v>
                </c:pt>
                <c:pt idx="2025">
                  <c:v>6.5</c:v>
                </c:pt>
                <c:pt idx="2026">
                  <c:v>6.4</c:v>
                </c:pt>
                <c:pt idx="2027">
                  <c:v>8</c:v>
                </c:pt>
                <c:pt idx="2028">
                  <c:v>4.8</c:v>
                </c:pt>
                <c:pt idx="2029">
                  <c:v>7.8</c:v>
                </c:pt>
                <c:pt idx="2030">
                  <c:v>5.9</c:v>
                </c:pt>
                <c:pt idx="2031">
                  <c:v>3.3</c:v>
                </c:pt>
                <c:pt idx="2032">
                  <c:v>8.1999999999999993</c:v>
                </c:pt>
                <c:pt idx="2033">
                  <c:v>4.8</c:v>
                </c:pt>
                <c:pt idx="2034">
                  <c:v>5.9</c:v>
                </c:pt>
                <c:pt idx="2035">
                  <c:v>5.5</c:v>
                </c:pt>
                <c:pt idx="2036">
                  <c:v>7.9</c:v>
                </c:pt>
                <c:pt idx="2037">
                  <c:v>7.2</c:v>
                </c:pt>
                <c:pt idx="2038">
                  <c:v>7.2</c:v>
                </c:pt>
                <c:pt idx="2039">
                  <c:v>5.0999999999999996</c:v>
                </c:pt>
                <c:pt idx="2040">
                  <c:v>7.6</c:v>
                </c:pt>
                <c:pt idx="2041">
                  <c:v>3.1</c:v>
                </c:pt>
                <c:pt idx="2042">
                  <c:v>7.2</c:v>
                </c:pt>
                <c:pt idx="2043">
                  <c:v>5.2</c:v>
                </c:pt>
                <c:pt idx="2044">
                  <c:v>7.7</c:v>
                </c:pt>
                <c:pt idx="2045">
                  <c:v>7</c:v>
                </c:pt>
                <c:pt idx="2046">
                  <c:v>6.6</c:v>
                </c:pt>
                <c:pt idx="2047">
                  <c:v>6.8</c:v>
                </c:pt>
                <c:pt idx="2048">
                  <c:v>7.2</c:v>
                </c:pt>
                <c:pt idx="2049">
                  <c:v>7.2</c:v>
                </c:pt>
                <c:pt idx="2050">
                  <c:v>6.6</c:v>
                </c:pt>
                <c:pt idx="2051">
                  <c:v>7</c:v>
                </c:pt>
                <c:pt idx="2052">
                  <c:v>4.4000000000000004</c:v>
                </c:pt>
                <c:pt idx="2053">
                  <c:v>7.3</c:v>
                </c:pt>
                <c:pt idx="2054">
                  <c:v>6.6</c:v>
                </c:pt>
                <c:pt idx="2055">
                  <c:v>6.6</c:v>
                </c:pt>
                <c:pt idx="2056">
                  <c:v>6.5</c:v>
                </c:pt>
                <c:pt idx="2057">
                  <c:v>7.3</c:v>
                </c:pt>
                <c:pt idx="2058">
                  <c:v>7.5</c:v>
                </c:pt>
                <c:pt idx="2059">
                  <c:v>5.9</c:v>
                </c:pt>
                <c:pt idx="2060">
                  <c:v>7.4</c:v>
                </c:pt>
                <c:pt idx="2061">
                  <c:v>6.9</c:v>
                </c:pt>
                <c:pt idx="2062">
                  <c:v>7.9</c:v>
                </c:pt>
                <c:pt idx="2063">
                  <c:v>8.4</c:v>
                </c:pt>
                <c:pt idx="2064">
                  <c:v>8</c:v>
                </c:pt>
                <c:pt idx="2065">
                  <c:v>6</c:v>
                </c:pt>
                <c:pt idx="2066">
                  <c:v>7.8</c:v>
                </c:pt>
                <c:pt idx="2067">
                  <c:v>8.1</c:v>
                </c:pt>
                <c:pt idx="2068">
                  <c:v>6.1</c:v>
                </c:pt>
                <c:pt idx="2069">
                  <c:v>6.2</c:v>
                </c:pt>
                <c:pt idx="2070">
                  <c:v>6.2</c:v>
                </c:pt>
                <c:pt idx="2071">
                  <c:v>7.9</c:v>
                </c:pt>
                <c:pt idx="2072">
                  <c:v>7.4</c:v>
                </c:pt>
                <c:pt idx="2073">
                  <c:v>6.6</c:v>
                </c:pt>
                <c:pt idx="2074">
                  <c:v>7.3</c:v>
                </c:pt>
                <c:pt idx="2075">
                  <c:v>7.5</c:v>
                </c:pt>
                <c:pt idx="2076">
                  <c:v>7.3</c:v>
                </c:pt>
                <c:pt idx="2077">
                  <c:v>6.4</c:v>
                </c:pt>
                <c:pt idx="2078">
                  <c:v>5</c:v>
                </c:pt>
                <c:pt idx="2079">
                  <c:v>5.4</c:v>
                </c:pt>
                <c:pt idx="2080">
                  <c:v>7.1</c:v>
                </c:pt>
                <c:pt idx="2081">
                  <c:v>5.3</c:v>
                </c:pt>
                <c:pt idx="2082">
                  <c:v>6.5</c:v>
                </c:pt>
                <c:pt idx="2083">
                  <c:v>6.2</c:v>
                </c:pt>
                <c:pt idx="2084">
                  <c:v>6.4</c:v>
                </c:pt>
                <c:pt idx="2085">
                  <c:v>6.9</c:v>
                </c:pt>
                <c:pt idx="2086">
                  <c:v>5.7</c:v>
                </c:pt>
                <c:pt idx="2087">
                  <c:v>7.7</c:v>
                </c:pt>
                <c:pt idx="2088">
                  <c:v>5.4</c:v>
                </c:pt>
                <c:pt idx="2089">
                  <c:v>5.6</c:v>
                </c:pt>
                <c:pt idx="2090">
                  <c:v>7.7</c:v>
                </c:pt>
                <c:pt idx="2091">
                  <c:v>6.8</c:v>
                </c:pt>
                <c:pt idx="2092">
                  <c:v>8.4</c:v>
                </c:pt>
                <c:pt idx="2093">
                  <c:v>4.9000000000000004</c:v>
                </c:pt>
                <c:pt idx="2094">
                  <c:v>7.1</c:v>
                </c:pt>
                <c:pt idx="2095">
                  <c:v>6.6</c:v>
                </c:pt>
                <c:pt idx="2096">
                  <c:v>6.1</c:v>
                </c:pt>
                <c:pt idx="2097">
                  <c:v>4.0999999999999996</c:v>
                </c:pt>
                <c:pt idx="2098">
                  <c:v>5.8</c:v>
                </c:pt>
                <c:pt idx="2099">
                  <c:v>8.1</c:v>
                </c:pt>
                <c:pt idx="2100">
                  <c:v>7.6</c:v>
                </c:pt>
                <c:pt idx="2101">
                  <c:v>7.8</c:v>
                </c:pt>
                <c:pt idx="2102">
                  <c:v>4.5999999999999996</c:v>
                </c:pt>
                <c:pt idx="2103">
                  <c:v>7</c:v>
                </c:pt>
                <c:pt idx="2104">
                  <c:v>7.4</c:v>
                </c:pt>
                <c:pt idx="2105">
                  <c:v>4.8</c:v>
                </c:pt>
                <c:pt idx="2106">
                  <c:v>4</c:v>
                </c:pt>
                <c:pt idx="2107">
                  <c:v>6.2</c:v>
                </c:pt>
                <c:pt idx="2108">
                  <c:v>7.7</c:v>
                </c:pt>
                <c:pt idx="2109">
                  <c:v>7.9</c:v>
                </c:pt>
                <c:pt idx="2110">
                  <c:v>7.9</c:v>
                </c:pt>
                <c:pt idx="2111">
                  <c:v>5.0999999999999996</c:v>
                </c:pt>
                <c:pt idx="2112">
                  <c:v>6.7</c:v>
                </c:pt>
                <c:pt idx="2113">
                  <c:v>4.7</c:v>
                </c:pt>
                <c:pt idx="2114">
                  <c:v>7.3</c:v>
                </c:pt>
                <c:pt idx="2115">
                  <c:v>6.3</c:v>
                </c:pt>
                <c:pt idx="2116">
                  <c:v>7.6</c:v>
                </c:pt>
                <c:pt idx="2117">
                  <c:v>6</c:v>
                </c:pt>
                <c:pt idx="2118">
                  <c:v>6.2</c:v>
                </c:pt>
                <c:pt idx="2119">
                  <c:v>6.8</c:v>
                </c:pt>
                <c:pt idx="2120">
                  <c:v>4.5</c:v>
                </c:pt>
                <c:pt idx="2121">
                  <c:v>7</c:v>
                </c:pt>
                <c:pt idx="2122">
                  <c:v>6.9</c:v>
                </c:pt>
                <c:pt idx="2123">
                  <c:v>6.7</c:v>
                </c:pt>
                <c:pt idx="2124">
                  <c:v>5.4</c:v>
                </c:pt>
                <c:pt idx="2125">
                  <c:v>8</c:v>
                </c:pt>
                <c:pt idx="2126">
                  <c:v>5.9</c:v>
                </c:pt>
                <c:pt idx="2127">
                  <c:v>8.1999999999999993</c:v>
                </c:pt>
                <c:pt idx="2128">
                  <c:v>7</c:v>
                </c:pt>
                <c:pt idx="2129">
                  <c:v>6.7</c:v>
                </c:pt>
                <c:pt idx="2130">
                  <c:v>4.9000000000000004</c:v>
                </c:pt>
                <c:pt idx="2131">
                  <c:v>6.9</c:v>
                </c:pt>
                <c:pt idx="2132">
                  <c:v>8</c:v>
                </c:pt>
                <c:pt idx="2133">
                  <c:v>6.2</c:v>
                </c:pt>
                <c:pt idx="2134">
                  <c:v>6.6</c:v>
                </c:pt>
                <c:pt idx="2135">
                  <c:v>7.2</c:v>
                </c:pt>
                <c:pt idx="2136">
                  <c:v>7.5</c:v>
                </c:pt>
                <c:pt idx="2137">
                  <c:v>7.6</c:v>
                </c:pt>
                <c:pt idx="2138">
                  <c:v>6.2</c:v>
                </c:pt>
                <c:pt idx="2139">
                  <c:v>8</c:v>
                </c:pt>
                <c:pt idx="2140">
                  <c:v>6.3</c:v>
                </c:pt>
                <c:pt idx="2141">
                  <c:v>7.2</c:v>
                </c:pt>
                <c:pt idx="2142">
                  <c:v>6.7</c:v>
                </c:pt>
                <c:pt idx="2143">
                  <c:v>6.5</c:v>
                </c:pt>
                <c:pt idx="2144">
                  <c:v>8.3000000000000007</c:v>
                </c:pt>
                <c:pt idx="2145">
                  <c:v>7.2</c:v>
                </c:pt>
                <c:pt idx="2146">
                  <c:v>6.8</c:v>
                </c:pt>
                <c:pt idx="2147">
                  <c:v>6.9</c:v>
                </c:pt>
                <c:pt idx="2148">
                  <c:v>6.2</c:v>
                </c:pt>
                <c:pt idx="2149">
                  <c:v>6.1</c:v>
                </c:pt>
                <c:pt idx="2150">
                  <c:v>8.1</c:v>
                </c:pt>
                <c:pt idx="2151">
                  <c:v>5.7</c:v>
                </c:pt>
                <c:pt idx="2152">
                  <c:v>6.8</c:v>
                </c:pt>
                <c:pt idx="2153">
                  <c:v>8.3000000000000007</c:v>
                </c:pt>
                <c:pt idx="2154">
                  <c:v>7.4</c:v>
                </c:pt>
                <c:pt idx="2155">
                  <c:v>8</c:v>
                </c:pt>
                <c:pt idx="2156">
                  <c:v>6.9</c:v>
                </c:pt>
                <c:pt idx="2157">
                  <c:v>6.9</c:v>
                </c:pt>
                <c:pt idx="2158">
                  <c:v>5.5</c:v>
                </c:pt>
                <c:pt idx="2159">
                  <c:v>7.2</c:v>
                </c:pt>
                <c:pt idx="2160">
                  <c:v>6.9</c:v>
                </c:pt>
                <c:pt idx="2161">
                  <c:v>5.5</c:v>
                </c:pt>
                <c:pt idx="2162">
                  <c:v>5.9</c:v>
                </c:pt>
                <c:pt idx="2163">
                  <c:v>5.2</c:v>
                </c:pt>
                <c:pt idx="2164">
                  <c:v>7.1</c:v>
                </c:pt>
                <c:pt idx="2165">
                  <c:v>5.5</c:v>
                </c:pt>
                <c:pt idx="2166">
                  <c:v>7.7</c:v>
                </c:pt>
                <c:pt idx="2167">
                  <c:v>6.4</c:v>
                </c:pt>
                <c:pt idx="2168">
                  <c:v>5</c:v>
                </c:pt>
                <c:pt idx="2169">
                  <c:v>4.5999999999999996</c:v>
                </c:pt>
                <c:pt idx="2170">
                  <c:v>6.5</c:v>
                </c:pt>
                <c:pt idx="2171">
                  <c:v>5.7</c:v>
                </c:pt>
                <c:pt idx="2172">
                  <c:v>4.4000000000000004</c:v>
                </c:pt>
                <c:pt idx="2173">
                  <c:v>5.4</c:v>
                </c:pt>
                <c:pt idx="2174">
                  <c:v>7</c:v>
                </c:pt>
                <c:pt idx="2175">
                  <c:v>7.6</c:v>
                </c:pt>
                <c:pt idx="2176">
                  <c:v>6.8</c:v>
                </c:pt>
                <c:pt idx="2177">
                  <c:v>7.7</c:v>
                </c:pt>
                <c:pt idx="2178">
                  <c:v>7.7</c:v>
                </c:pt>
                <c:pt idx="2179">
                  <c:v>5.9</c:v>
                </c:pt>
                <c:pt idx="2180">
                  <c:v>6.8</c:v>
                </c:pt>
                <c:pt idx="2181">
                  <c:v>7.4</c:v>
                </c:pt>
                <c:pt idx="2182">
                  <c:v>5.0999999999999996</c:v>
                </c:pt>
                <c:pt idx="2183">
                  <c:v>7.4</c:v>
                </c:pt>
                <c:pt idx="2184">
                  <c:v>7.2</c:v>
                </c:pt>
                <c:pt idx="2185">
                  <c:v>8.3000000000000007</c:v>
                </c:pt>
                <c:pt idx="2186">
                  <c:v>8.1</c:v>
                </c:pt>
                <c:pt idx="2187">
                  <c:v>7.3</c:v>
                </c:pt>
                <c:pt idx="2188">
                  <c:v>1.6</c:v>
                </c:pt>
                <c:pt idx="2189">
                  <c:v>8</c:v>
                </c:pt>
                <c:pt idx="2190">
                  <c:v>6.2</c:v>
                </c:pt>
                <c:pt idx="2191">
                  <c:v>9</c:v>
                </c:pt>
                <c:pt idx="2192">
                  <c:v>6.1</c:v>
                </c:pt>
                <c:pt idx="2193">
                  <c:v>5.7</c:v>
                </c:pt>
                <c:pt idx="2194">
                  <c:v>5.5</c:v>
                </c:pt>
                <c:pt idx="2195">
                  <c:v>6.8</c:v>
                </c:pt>
                <c:pt idx="2196">
                  <c:v>7.3</c:v>
                </c:pt>
                <c:pt idx="2197">
                  <c:v>7.2</c:v>
                </c:pt>
                <c:pt idx="2198">
                  <c:v>5.9</c:v>
                </c:pt>
                <c:pt idx="2199">
                  <c:v>6.1</c:v>
                </c:pt>
                <c:pt idx="2200">
                  <c:v>7.7</c:v>
                </c:pt>
                <c:pt idx="2201">
                  <c:v>2.5</c:v>
                </c:pt>
                <c:pt idx="2202">
                  <c:v>6.1</c:v>
                </c:pt>
                <c:pt idx="2203">
                  <c:v>5.7</c:v>
                </c:pt>
                <c:pt idx="2204">
                  <c:v>7.2</c:v>
                </c:pt>
                <c:pt idx="2205">
                  <c:v>7.7</c:v>
                </c:pt>
                <c:pt idx="2206">
                  <c:v>7.8</c:v>
                </c:pt>
                <c:pt idx="2207">
                  <c:v>6.5</c:v>
                </c:pt>
                <c:pt idx="2208">
                  <c:v>7.9</c:v>
                </c:pt>
                <c:pt idx="2209">
                  <c:v>6.3</c:v>
                </c:pt>
                <c:pt idx="2210">
                  <c:v>8.3000000000000007</c:v>
                </c:pt>
                <c:pt idx="2211">
                  <c:v>6.4</c:v>
                </c:pt>
                <c:pt idx="2212">
                  <c:v>6.7</c:v>
                </c:pt>
                <c:pt idx="2213">
                  <c:v>5.8</c:v>
                </c:pt>
                <c:pt idx="2214">
                  <c:v>5.6</c:v>
                </c:pt>
                <c:pt idx="2215">
                  <c:v>6.1</c:v>
                </c:pt>
                <c:pt idx="2216">
                  <c:v>5.9</c:v>
                </c:pt>
                <c:pt idx="2217">
                  <c:v>7.3</c:v>
                </c:pt>
                <c:pt idx="2218">
                  <c:v>6.8</c:v>
                </c:pt>
                <c:pt idx="2219">
                  <c:v>5.7</c:v>
                </c:pt>
                <c:pt idx="2220">
                  <c:v>6.3</c:v>
                </c:pt>
                <c:pt idx="2221">
                  <c:v>7.1</c:v>
                </c:pt>
                <c:pt idx="2222">
                  <c:v>7.1</c:v>
                </c:pt>
                <c:pt idx="2223">
                  <c:v>8</c:v>
                </c:pt>
                <c:pt idx="2224">
                  <c:v>6.6</c:v>
                </c:pt>
                <c:pt idx="2225">
                  <c:v>4.3</c:v>
                </c:pt>
                <c:pt idx="2226">
                  <c:v>6.7</c:v>
                </c:pt>
                <c:pt idx="2227">
                  <c:v>6.6</c:v>
                </c:pt>
                <c:pt idx="2228">
                  <c:v>7.3</c:v>
                </c:pt>
                <c:pt idx="2229">
                  <c:v>8</c:v>
                </c:pt>
                <c:pt idx="2230">
                  <c:v>7.8</c:v>
                </c:pt>
                <c:pt idx="2231">
                  <c:v>6.1</c:v>
                </c:pt>
                <c:pt idx="2232">
                  <c:v>5.0999999999999996</c:v>
                </c:pt>
                <c:pt idx="2233">
                  <c:v>7.4</c:v>
                </c:pt>
                <c:pt idx="2234">
                  <c:v>7.8</c:v>
                </c:pt>
                <c:pt idx="2235">
                  <c:v>8</c:v>
                </c:pt>
                <c:pt idx="2236">
                  <c:v>6.7</c:v>
                </c:pt>
                <c:pt idx="2237">
                  <c:v>7.3</c:v>
                </c:pt>
                <c:pt idx="2238">
                  <c:v>8.1</c:v>
                </c:pt>
                <c:pt idx="2239">
                  <c:v>8</c:v>
                </c:pt>
                <c:pt idx="2240">
                  <c:v>8</c:v>
                </c:pt>
                <c:pt idx="2241">
                  <c:v>7</c:v>
                </c:pt>
                <c:pt idx="2242">
                  <c:v>5.9</c:v>
                </c:pt>
                <c:pt idx="2243">
                  <c:v>6.6</c:v>
                </c:pt>
                <c:pt idx="2244">
                  <c:v>6.3</c:v>
                </c:pt>
                <c:pt idx="2245">
                  <c:v>7.7</c:v>
                </c:pt>
                <c:pt idx="2246">
                  <c:v>6.9</c:v>
                </c:pt>
                <c:pt idx="2247">
                  <c:v>7.1</c:v>
                </c:pt>
                <c:pt idx="2248">
                  <c:v>7.4</c:v>
                </c:pt>
                <c:pt idx="2249">
                  <c:v>6.5</c:v>
                </c:pt>
                <c:pt idx="2250">
                  <c:v>6.5</c:v>
                </c:pt>
                <c:pt idx="2251">
                  <c:v>6.8</c:v>
                </c:pt>
                <c:pt idx="2252">
                  <c:v>7.5</c:v>
                </c:pt>
                <c:pt idx="2253">
                  <c:v>6.6</c:v>
                </c:pt>
                <c:pt idx="2254">
                  <c:v>7.1</c:v>
                </c:pt>
                <c:pt idx="2255">
                  <c:v>7</c:v>
                </c:pt>
                <c:pt idx="2256">
                  <c:v>3.3</c:v>
                </c:pt>
                <c:pt idx="2257">
                  <c:v>6.7</c:v>
                </c:pt>
                <c:pt idx="2258">
                  <c:v>6.8</c:v>
                </c:pt>
                <c:pt idx="2259">
                  <c:v>6</c:v>
                </c:pt>
                <c:pt idx="2260">
                  <c:v>5.4</c:v>
                </c:pt>
                <c:pt idx="2261">
                  <c:v>6.2</c:v>
                </c:pt>
                <c:pt idx="2262">
                  <c:v>7.7</c:v>
                </c:pt>
                <c:pt idx="2263">
                  <c:v>8</c:v>
                </c:pt>
                <c:pt idx="2264">
                  <c:v>7.4</c:v>
                </c:pt>
                <c:pt idx="2265">
                  <c:v>7.8</c:v>
                </c:pt>
                <c:pt idx="2266">
                  <c:v>7.4</c:v>
                </c:pt>
                <c:pt idx="2267">
                  <c:v>6.5</c:v>
                </c:pt>
                <c:pt idx="2268">
                  <c:v>7</c:v>
                </c:pt>
                <c:pt idx="2269">
                  <c:v>7.6</c:v>
                </c:pt>
                <c:pt idx="2270">
                  <c:v>6.9</c:v>
                </c:pt>
                <c:pt idx="2271">
                  <c:v>5.3</c:v>
                </c:pt>
                <c:pt idx="2272">
                  <c:v>6.4</c:v>
                </c:pt>
                <c:pt idx="2273">
                  <c:v>7.8</c:v>
                </c:pt>
                <c:pt idx="2274">
                  <c:v>6.3</c:v>
                </c:pt>
                <c:pt idx="2275">
                  <c:v>7</c:v>
                </c:pt>
                <c:pt idx="2276">
                  <c:v>8.4</c:v>
                </c:pt>
                <c:pt idx="2277">
                  <c:v>7.8</c:v>
                </c:pt>
                <c:pt idx="2278">
                  <c:v>7.6</c:v>
                </c:pt>
                <c:pt idx="2279">
                  <c:v>6.6</c:v>
                </c:pt>
                <c:pt idx="2280">
                  <c:v>6.4</c:v>
                </c:pt>
                <c:pt idx="2281">
                  <c:v>5.9</c:v>
                </c:pt>
                <c:pt idx="2282">
                  <c:v>6.3</c:v>
                </c:pt>
                <c:pt idx="2283">
                  <c:v>6.2</c:v>
                </c:pt>
                <c:pt idx="2284">
                  <c:v>2.1</c:v>
                </c:pt>
                <c:pt idx="2285">
                  <c:v>5.3</c:v>
                </c:pt>
                <c:pt idx="2286">
                  <c:v>7.1</c:v>
                </c:pt>
                <c:pt idx="2287">
                  <c:v>7</c:v>
                </c:pt>
                <c:pt idx="2288">
                  <c:v>7.1</c:v>
                </c:pt>
                <c:pt idx="2289">
                  <c:v>7</c:v>
                </c:pt>
                <c:pt idx="2290">
                  <c:v>7.7</c:v>
                </c:pt>
                <c:pt idx="2291">
                  <c:v>6.8</c:v>
                </c:pt>
                <c:pt idx="2292">
                  <c:v>7.5</c:v>
                </c:pt>
                <c:pt idx="2293">
                  <c:v>7.2</c:v>
                </c:pt>
                <c:pt idx="2294">
                  <c:v>6.7</c:v>
                </c:pt>
                <c:pt idx="2295">
                  <c:v>5.8</c:v>
                </c:pt>
                <c:pt idx="2296">
                  <c:v>8.3000000000000007</c:v>
                </c:pt>
                <c:pt idx="2297">
                  <c:v>6.6</c:v>
                </c:pt>
                <c:pt idx="2298">
                  <c:v>7.2</c:v>
                </c:pt>
                <c:pt idx="2299">
                  <c:v>8.6999999999999993</c:v>
                </c:pt>
                <c:pt idx="2300">
                  <c:v>6</c:v>
                </c:pt>
                <c:pt idx="2301">
                  <c:v>8</c:v>
                </c:pt>
                <c:pt idx="2302">
                  <c:v>4.5</c:v>
                </c:pt>
                <c:pt idx="2303">
                  <c:v>7.9</c:v>
                </c:pt>
                <c:pt idx="2304">
                  <c:v>7.5</c:v>
                </c:pt>
                <c:pt idx="2305">
                  <c:v>6.8</c:v>
                </c:pt>
                <c:pt idx="2306">
                  <c:v>7.2</c:v>
                </c:pt>
                <c:pt idx="2307">
                  <c:v>7.1</c:v>
                </c:pt>
                <c:pt idx="2308">
                  <c:v>7.4</c:v>
                </c:pt>
                <c:pt idx="2309">
                  <c:v>7.6</c:v>
                </c:pt>
                <c:pt idx="2310">
                  <c:v>6.9</c:v>
                </c:pt>
                <c:pt idx="2311">
                  <c:v>6</c:v>
                </c:pt>
                <c:pt idx="2312">
                  <c:v>7.3</c:v>
                </c:pt>
                <c:pt idx="2313">
                  <c:v>7.5</c:v>
                </c:pt>
                <c:pt idx="2314">
                  <c:v>7.3</c:v>
                </c:pt>
                <c:pt idx="2315">
                  <c:v>7.3</c:v>
                </c:pt>
                <c:pt idx="2316">
                  <c:v>7.1</c:v>
                </c:pt>
                <c:pt idx="2317">
                  <c:v>7.6</c:v>
                </c:pt>
                <c:pt idx="2318">
                  <c:v>7.8</c:v>
                </c:pt>
                <c:pt idx="2319">
                  <c:v>7.7</c:v>
                </c:pt>
                <c:pt idx="2320">
                  <c:v>7.4</c:v>
                </c:pt>
                <c:pt idx="2321">
                  <c:v>6.2</c:v>
                </c:pt>
                <c:pt idx="2322">
                  <c:v>7.4</c:v>
                </c:pt>
                <c:pt idx="2323">
                  <c:v>5.8</c:v>
                </c:pt>
                <c:pt idx="2324">
                  <c:v>5.5</c:v>
                </c:pt>
                <c:pt idx="2325">
                  <c:v>8.3000000000000007</c:v>
                </c:pt>
                <c:pt idx="2326">
                  <c:v>7.9</c:v>
                </c:pt>
                <c:pt idx="2327">
                  <c:v>6.5</c:v>
                </c:pt>
                <c:pt idx="2328">
                  <c:v>8.3000000000000007</c:v>
                </c:pt>
                <c:pt idx="2329">
                  <c:v>6.2</c:v>
                </c:pt>
                <c:pt idx="2330">
                  <c:v>6.9</c:v>
                </c:pt>
                <c:pt idx="2331">
                  <c:v>5.9</c:v>
                </c:pt>
                <c:pt idx="2332">
                  <c:v>6.1</c:v>
                </c:pt>
                <c:pt idx="2333">
                  <c:v>5.8</c:v>
                </c:pt>
                <c:pt idx="2334">
                  <c:v>7.3</c:v>
                </c:pt>
                <c:pt idx="2335">
                  <c:v>5.9</c:v>
                </c:pt>
                <c:pt idx="2336">
                  <c:v>5.5</c:v>
                </c:pt>
                <c:pt idx="2337">
                  <c:v>7</c:v>
                </c:pt>
                <c:pt idx="2338">
                  <c:v>6.4</c:v>
                </c:pt>
                <c:pt idx="2339">
                  <c:v>5.9</c:v>
                </c:pt>
                <c:pt idx="2340">
                  <c:v>7</c:v>
                </c:pt>
                <c:pt idx="2341">
                  <c:v>6.1</c:v>
                </c:pt>
                <c:pt idx="2342">
                  <c:v>6.9</c:v>
                </c:pt>
                <c:pt idx="2343">
                  <c:v>7.5</c:v>
                </c:pt>
                <c:pt idx="2344">
                  <c:v>7.3</c:v>
                </c:pt>
                <c:pt idx="2345">
                  <c:v>6.2</c:v>
                </c:pt>
                <c:pt idx="2346">
                  <c:v>6</c:v>
                </c:pt>
                <c:pt idx="2347">
                  <c:v>6.3</c:v>
                </c:pt>
                <c:pt idx="2348">
                  <c:v>5.8</c:v>
                </c:pt>
                <c:pt idx="2349">
                  <c:v>6.1</c:v>
                </c:pt>
                <c:pt idx="2350">
                  <c:v>8.3000000000000007</c:v>
                </c:pt>
                <c:pt idx="2351">
                  <c:v>5.4</c:v>
                </c:pt>
                <c:pt idx="2352">
                  <c:v>6.7</c:v>
                </c:pt>
                <c:pt idx="2353">
                  <c:v>7.4</c:v>
                </c:pt>
                <c:pt idx="2354">
                  <c:v>6.5</c:v>
                </c:pt>
                <c:pt idx="2355">
                  <c:v>6.5</c:v>
                </c:pt>
                <c:pt idx="2356">
                  <c:v>5.5</c:v>
                </c:pt>
                <c:pt idx="2357">
                  <c:v>6.5</c:v>
                </c:pt>
                <c:pt idx="2358">
                  <c:v>7.2</c:v>
                </c:pt>
                <c:pt idx="2359">
                  <c:v>5.2</c:v>
                </c:pt>
                <c:pt idx="2360">
                  <c:v>4.7</c:v>
                </c:pt>
                <c:pt idx="2361">
                  <c:v>5.9</c:v>
                </c:pt>
                <c:pt idx="2362">
                  <c:v>6.8</c:v>
                </c:pt>
                <c:pt idx="2363">
                  <c:v>7.7</c:v>
                </c:pt>
                <c:pt idx="2364">
                  <c:v>4.4000000000000004</c:v>
                </c:pt>
                <c:pt idx="2365">
                  <c:v>6.6</c:v>
                </c:pt>
                <c:pt idx="2366">
                  <c:v>5.5</c:v>
                </c:pt>
                <c:pt idx="2367">
                  <c:v>6.2</c:v>
                </c:pt>
                <c:pt idx="2368">
                  <c:v>7.1</c:v>
                </c:pt>
                <c:pt idx="2369">
                  <c:v>6.1</c:v>
                </c:pt>
                <c:pt idx="2370">
                  <c:v>7.4</c:v>
                </c:pt>
                <c:pt idx="2371">
                  <c:v>5.9</c:v>
                </c:pt>
                <c:pt idx="2372">
                  <c:v>4.0999999999999996</c:v>
                </c:pt>
                <c:pt idx="2373">
                  <c:v>7</c:v>
                </c:pt>
                <c:pt idx="2374">
                  <c:v>6.8</c:v>
                </c:pt>
                <c:pt idx="2375">
                  <c:v>7.1</c:v>
                </c:pt>
                <c:pt idx="2376">
                  <c:v>7.8</c:v>
                </c:pt>
                <c:pt idx="2377">
                  <c:v>6.5</c:v>
                </c:pt>
                <c:pt idx="2378">
                  <c:v>7</c:v>
                </c:pt>
                <c:pt idx="2379">
                  <c:v>6.3</c:v>
                </c:pt>
                <c:pt idx="2380">
                  <c:v>5.5</c:v>
                </c:pt>
                <c:pt idx="2381">
                  <c:v>7.4</c:v>
                </c:pt>
                <c:pt idx="2382">
                  <c:v>4.3</c:v>
                </c:pt>
                <c:pt idx="2383">
                  <c:v>6</c:v>
                </c:pt>
                <c:pt idx="2384">
                  <c:v>5.2</c:v>
                </c:pt>
                <c:pt idx="2385">
                  <c:v>6.7</c:v>
                </c:pt>
                <c:pt idx="2386">
                  <c:v>8.6</c:v>
                </c:pt>
                <c:pt idx="2387">
                  <c:v>6.1</c:v>
                </c:pt>
                <c:pt idx="2388">
                  <c:v>7.7</c:v>
                </c:pt>
                <c:pt idx="2389">
                  <c:v>8</c:v>
                </c:pt>
                <c:pt idx="2390">
                  <c:v>6.7</c:v>
                </c:pt>
                <c:pt idx="2391">
                  <c:v>7.3</c:v>
                </c:pt>
                <c:pt idx="2392">
                  <c:v>7.1</c:v>
                </c:pt>
                <c:pt idx="2393">
                  <c:v>6.5</c:v>
                </c:pt>
                <c:pt idx="2394">
                  <c:v>7.1</c:v>
                </c:pt>
                <c:pt idx="2395">
                  <c:v>7.9</c:v>
                </c:pt>
                <c:pt idx="2396">
                  <c:v>7.3</c:v>
                </c:pt>
                <c:pt idx="2397">
                  <c:v>4.8</c:v>
                </c:pt>
                <c:pt idx="2398">
                  <c:v>6.3</c:v>
                </c:pt>
                <c:pt idx="2399">
                  <c:v>6.8</c:v>
                </c:pt>
                <c:pt idx="2400">
                  <c:v>6.9</c:v>
                </c:pt>
                <c:pt idx="2401">
                  <c:v>6.7</c:v>
                </c:pt>
                <c:pt idx="2402">
                  <c:v>6.5</c:v>
                </c:pt>
                <c:pt idx="2403">
                  <c:v>6.7</c:v>
                </c:pt>
                <c:pt idx="2404">
                  <c:v>5.7</c:v>
                </c:pt>
                <c:pt idx="2405">
                  <c:v>7.3</c:v>
                </c:pt>
                <c:pt idx="2406">
                  <c:v>6.6</c:v>
                </c:pt>
                <c:pt idx="2407">
                  <c:v>3.3</c:v>
                </c:pt>
                <c:pt idx="2408">
                  <c:v>6.1</c:v>
                </c:pt>
                <c:pt idx="2409">
                  <c:v>7.3</c:v>
                </c:pt>
                <c:pt idx="2410">
                  <c:v>6.1</c:v>
                </c:pt>
                <c:pt idx="2411">
                  <c:v>6.9</c:v>
                </c:pt>
                <c:pt idx="2412">
                  <c:v>7.9</c:v>
                </c:pt>
                <c:pt idx="2413">
                  <c:v>7.6</c:v>
                </c:pt>
                <c:pt idx="2414">
                  <c:v>7.1</c:v>
                </c:pt>
                <c:pt idx="2415">
                  <c:v>6.9</c:v>
                </c:pt>
                <c:pt idx="2416">
                  <c:v>8.5</c:v>
                </c:pt>
                <c:pt idx="2417">
                  <c:v>7.5</c:v>
                </c:pt>
                <c:pt idx="2418">
                  <c:v>6.6</c:v>
                </c:pt>
                <c:pt idx="2419">
                  <c:v>8</c:v>
                </c:pt>
                <c:pt idx="2420">
                  <c:v>7</c:v>
                </c:pt>
                <c:pt idx="2421">
                  <c:v>6.5</c:v>
                </c:pt>
                <c:pt idx="2422">
                  <c:v>8</c:v>
                </c:pt>
                <c:pt idx="2423">
                  <c:v>6.5</c:v>
                </c:pt>
                <c:pt idx="2424">
                  <c:v>7.1</c:v>
                </c:pt>
                <c:pt idx="2425">
                  <c:v>7</c:v>
                </c:pt>
                <c:pt idx="2426">
                  <c:v>7</c:v>
                </c:pt>
                <c:pt idx="2427">
                  <c:v>4.5</c:v>
                </c:pt>
                <c:pt idx="2428">
                  <c:v>7.7</c:v>
                </c:pt>
                <c:pt idx="2429">
                  <c:v>6.7</c:v>
                </c:pt>
                <c:pt idx="2430">
                  <c:v>7</c:v>
                </c:pt>
                <c:pt idx="2431">
                  <c:v>6.5</c:v>
                </c:pt>
                <c:pt idx="2432">
                  <c:v>6.5</c:v>
                </c:pt>
                <c:pt idx="2433">
                  <c:v>7.3</c:v>
                </c:pt>
                <c:pt idx="2434">
                  <c:v>7.3</c:v>
                </c:pt>
                <c:pt idx="2435">
                  <c:v>6.5</c:v>
                </c:pt>
                <c:pt idx="2436">
                  <c:v>2.1</c:v>
                </c:pt>
                <c:pt idx="2437">
                  <c:v>7</c:v>
                </c:pt>
                <c:pt idx="2438">
                  <c:v>8</c:v>
                </c:pt>
                <c:pt idx="2439">
                  <c:v>6.5</c:v>
                </c:pt>
                <c:pt idx="2440">
                  <c:v>6.9</c:v>
                </c:pt>
                <c:pt idx="2441">
                  <c:v>7.2</c:v>
                </c:pt>
                <c:pt idx="2442">
                  <c:v>6.7</c:v>
                </c:pt>
                <c:pt idx="2443">
                  <c:v>8.9</c:v>
                </c:pt>
                <c:pt idx="2444">
                  <c:v>7.9</c:v>
                </c:pt>
                <c:pt idx="2445">
                  <c:v>5.6</c:v>
                </c:pt>
                <c:pt idx="2446">
                  <c:v>8</c:v>
                </c:pt>
                <c:pt idx="2447">
                  <c:v>6.2</c:v>
                </c:pt>
                <c:pt idx="2448">
                  <c:v>7.9</c:v>
                </c:pt>
                <c:pt idx="2449">
                  <c:v>8.1</c:v>
                </c:pt>
                <c:pt idx="2450">
                  <c:v>7.6</c:v>
                </c:pt>
                <c:pt idx="2451">
                  <c:v>3.5</c:v>
                </c:pt>
                <c:pt idx="2452">
                  <c:v>7.6</c:v>
                </c:pt>
                <c:pt idx="2453">
                  <c:v>7.7</c:v>
                </c:pt>
                <c:pt idx="2454">
                  <c:v>5.2</c:v>
                </c:pt>
                <c:pt idx="2455">
                  <c:v>6.1</c:v>
                </c:pt>
                <c:pt idx="2456">
                  <c:v>7.4</c:v>
                </c:pt>
                <c:pt idx="2457">
                  <c:v>6.8</c:v>
                </c:pt>
                <c:pt idx="2458">
                  <c:v>6.4</c:v>
                </c:pt>
                <c:pt idx="2459">
                  <c:v>6.7</c:v>
                </c:pt>
                <c:pt idx="2460">
                  <c:v>5.6</c:v>
                </c:pt>
                <c:pt idx="2461">
                  <c:v>7</c:v>
                </c:pt>
                <c:pt idx="2462">
                  <c:v>7.6</c:v>
                </c:pt>
                <c:pt idx="2463">
                  <c:v>6.5</c:v>
                </c:pt>
                <c:pt idx="2464">
                  <c:v>6.3</c:v>
                </c:pt>
                <c:pt idx="2465">
                  <c:v>7.1</c:v>
                </c:pt>
                <c:pt idx="2466">
                  <c:v>7.1</c:v>
                </c:pt>
                <c:pt idx="2467">
                  <c:v>6.9</c:v>
                </c:pt>
                <c:pt idx="2468">
                  <c:v>7.3</c:v>
                </c:pt>
                <c:pt idx="2469">
                  <c:v>7.3</c:v>
                </c:pt>
                <c:pt idx="2470">
                  <c:v>7.1</c:v>
                </c:pt>
                <c:pt idx="2471">
                  <c:v>7.2</c:v>
                </c:pt>
                <c:pt idx="2472">
                  <c:v>7.7</c:v>
                </c:pt>
                <c:pt idx="2473">
                  <c:v>7.4</c:v>
                </c:pt>
                <c:pt idx="2474">
                  <c:v>6.8</c:v>
                </c:pt>
                <c:pt idx="2475">
                  <c:v>6.9</c:v>
                </c:pt>
                <c:pt idx="2476">
                  <c:v>6</c:v>
                </c:pt>
                <c:pt idx="2477">
                  <c:v>8.1</c:v>
                </c:pt>
                <c:pt idx="2478">
                  <c:v>6.9</c:v>
                </c:pt>
                <c:pt idx="2479">
                  <c:v>7.4</c:v>
                </c:pt>
                <c:pt idx="2480">
                  <c:v>6.7</c:v>
                </c:pt>
                <c:pt idx="2481">
                  <c:v>7.6</c:v>
                </c:pt>
                <c:pt idx="2482">
                  <c:v>5.4</c:v>
                </c:pt>
                <c:pt idx="2483">
                  <c:v>7.3</c:v>
                </c:pt>
                <c:pt idx="2484">
                  <c:v>7.2</c:v>
                </c:pt>
                <c:pt idx="2485">
                  <c:v>6.2</c:v>
                </c:pt>
                <c:pt idx="2486">
                  <c:v>6.3</c:v>
                </c:pt>
                <c:pt idx="2487">
                  <c:v>7.9</c:v>
                </c:pt>
                <c:pt idx="2488">
                  <c:v>6.7</c:v>
                </c:pt>
                <c:pt idx="2489">
                  <c:v>8</c:v>
                </c:pt>
                <c:pt idx="2490">
                  <c:v>7.2</c:v>
                </c:pt>
                <c:pt idx="2491">
                  <c:v>6.2</c:v>
                </c:pt>
                <c:pt idx="2492">
                  <c:v>7.5</c:v>
                </c:pt>
                <c:pt idx="2493">
                  <c:v>6.7</c:v>
                </c:pt>
                <c:pt idx="2494">
                  <c:v>9.1999999999999993</c:v>
                </c:pt>
                <c:pt idx="2495">
                  <c:v>6.1</c:v>
                </c:pt>
                <c:pt idx="2496">
                  <c:v>7.7</c:v>
                </c:pt>
                <c:pt idx="2497">
                  <c:v>7.6</c:v>
                </c:pt>
                <c:pt idx="2498">
                  <c:v>6.1</c:v>
                </c:pt>
                <c:pt idx="2499">
                  <c:v>4.9000000000000004</c:v>
                </c:pt>
                <c:pt idx="2500">
                  <c:v>6.8</c:v>
                </c:pt>
                <c:pt idx="2501">
                  <c:v>7.3</c:v>
                </c:pt>
                <c:pt idx="2502">
                  <c:v>7.5</c:v>
                </c:pt>
                <c:pt idx="2503">
                  <c:v>7.4</c:v>
                </c:pt>
                <c:pt idx="2504">
                  <c:v>7.2</c:v>
                </c:pt>
                <c:pt idx="2505">
                  <c:v>6.8</c:v>
                </c:pt>
                <c:pt idx="2506">
                  <c:v>6.8</c:v>
                </c:pt>
                <c:pt idx="2507">
                  <c:v>7.2</c:v>
                </c:pt>
                <c:pt idx="2508">
                  <c:v>6.9</c:v>
                </c:pt>
                <c:pt idx="2509">
                  <c:v>7.3</c:v>
                </c:pt>
                <c:pt idx="2510">
                  <c:v>7.8</c:v>
                </c:pt>
                <c:pt idx="2511">
                  <c:v>6</c:v>
                </c:pt>
                <c:pt idx="2512">
                  <c:v>7</c:v>
                </c:pt>
                <c:pt idx="2513">
                  <c:v>7.1</c:v>
                </c:pt>
                <c:pt idx="2514">
                  <c:v>7.6</c:v>
                </c:pt>
                <c:pt idx="2515">
                  <c:v>7.6</c:v>
                </c:pt>
                <c:pt idx="2516">
                  <c:v>6.2</c:v>
                </c:pt>
                <c:pt idx="2517">
                  <c:v>7.5</c:v>
                </c:pt>
                <c:pt idx="2518">
                  <c:v>7.9</c:v>
                </c:pt>
                <c:pt idx="2519">
                  <c:v>6.8</c:v>
                </c:pt>
                <c:pt idx="2520">
                  <c:v>6.3</c:v>
                </c:pt>
                <c:pt idx="2521">
                  <c:v>6.4</c:v>
                </c:pt>
                <c:pt idx="2522">
                  <c:v>7.5</c:v>
                </c:pt>
                <c:pt idx="2523">
                  <c:v>7</c:v>
                </c:pt>
                <c:pt idx="2524">
                  <c:v>6.3</c:v>
                </c:pt>
                <c:pt idx="2525">
                  <c:v>7.1</c:v>
                </c:pt>
                <c:pt idx="2526">
                  <c:v>7.3</c:v>
                </c:pt>
                <c:pt idx="2527">
                  <c:v>7.7</c:v>
                </c:pt>
                <c:pt idx="2528">
                  <c:v>5.6</c:v>
                </c:pt>
                <c:pt idx="2529">
                  <c:v>8.1999999999999993</c:v>
                </c:pt>
                <c:pt idx="2530">
                  <c:v>8.1</c:v>
                </c:pt>
                <c:pt idx="2531">
                  <c:v>5.4</c:v>
                </c:pt>
                <c:pt idx="2532">
                  <c:v>7.8</c:v>
                </c:pt>
                <c:pt idx="2533">
                  <c:v>6.8</c:v>
                </c:pt>
                <c:pt idx="2534">
                  <c:v>7.1</c:v>
                </c:pt>
                <c:pt idx="2535">
                  <c:v>7.3</c:v>
                </c:pt>
                <c:pt idx="2536">
                  <c:v>5.9</c:v>
                </c:pt>
                <c:pt idx="2537">
                  <c:v>7.3</c:v>
                </c:pt>
                <c:pt idx="2538">
                  <c:v>7.4</c:v>
                </c:pt>
                <c:pt idx="2539">
                  <c:v>6.9</c:v>
                </c:pt>
                <c:pt idx="2540">
                  <c:v>7.2</c:v>
                </c:pt>
                <c:pt idx="2541">
                  <c:v>7.7</c:v>
                </c:pt>
                <c:pt idx="2542">
                  <c:v>8.1</c:v>
                </c:pt>
                <c:pt idx="2543">
                  <c:v>7.7</c:v>
                </c:pt>
                <c:pt idx="2544">
                  <c:v>7.6</c:v>
                </c:pt>
                <c:pt idx="2545">
                  <c:v>7.2</c:v>
                </c:pt>
                <c:pt idx="2546">
                  <c:v>7.2</c:v>
                </c:pt>
                <c:pt idx="2547">
                  <c:v>8.1</c:v>
                </c:pt>
                <c:pt idx="2548">
                  <c:v>7.5</c:v>
                </c:pt>
                <c:pt idx="2549">
                  <c:v>8.1</c:v>
                </c:pt>
                <c:pt idx="2550">
                  <c:v>7.8</c:v>
                </c:pt>
                <c:pt idx="2551">
                  <c:v>7.8</c:v>
                </c:pt>
                <c:pt idx="2552">
                  <c:v>5.8</c:v>
                </c:pt>
                <c:pt idx="2553">
                  <c:v>7.6</c:v>
                </c:pt>
                <c:pt idx="2554">
                  <c:v>7.4</c:v>
                </c:pt>
                <c:pt idx="2555">
                  <c:v>8.6</c:v>
                </c:pt>
                <c:pt idx="2556">
                  <c:v>5.0999999999999996</c:v>
                </c:pt>
                <c:pt idx="2557">
                  <c:v>6.4</c:v>
                </c:pt>
                <c:pt idx="2558">
                  <c:v>7.9</c:v>
                </c:pt>
                <c:pt idx="2559">
                  <c:v>7.5</c:v>
                </c:pt>
                <c:pt idx="2560">
                  <c:v>7.2</c:v>
                </c:pt>
                <c:pt idx="2561">
                  <c:v>6.2</c:v>
                </c:pt>
                <c:pt idx="2562">
                  <c:v>6.8</c:v>
                </c:pt>
                <c:pt idx="2563">
                  <c:v>7.7</c:v>
                </c:pt>
                <c:pt idx="2564">
                  <c:v>5.2</c:v>
                </c:pt>
                <c:pt idx="2565">
                  <c:v>6.8</c:v>
                </c:pt>
                <c:pt idx="2566">
                  <c:v>7</c:v>
                </c:pt>
                <c:pt idx="2567">
                  <c:v>7.1</c:v>
                </c:pt>
                <c:pt idx="2568">
                  <c:v>7.4</c:v>
                </c:pt>
                <c:pt idx="2569">
                  <c:v>7.3</c:v>
                </c:pt>
                <c:pt idx="2570">
                  <c:v>7.2</c:v>
                </c:pt>
                <c:pt idx="2571">
                  <c:v>5.0999999999999996</c:v>
                </c:pt>
                <c:pt idx="2572">
                  <c:v>6.7</c:v>
                </c:pt>
                <c:pt idx="2573">
                  <c:v>7.8</c:v>
                </c:pt>
                <c:pt idx="2574">
                  <c:v>7.2</c:v>
                </c:pt>
                <c:pt idx="2575">
                  <c:v>7</c:v>
                </c:pt>
                <c:pt idx="2576">
                  <c:v>6.3</c:v>
                </c:pt>
                <c:pt idx="2577">
                  <c:v>7.3</c:v>
                </c:pt>
                <c:pt idx="2578">
                  <c:v>6.1</c:v>
                </c:pt>
                <c:pt idx="2579">
                  <c:v>7.1</c:v>
                </c:pt>
                <c:pt idx="2580">
                  <c:v>6.7</c:v>
                </c:pt>
                <c:pt idx="2581">
                  <c:v>6.6</c:v>
                </c:pt>
                <c:pt idx="2582">
                  <c:v>8.3000000000000007</c:v>
                </c:pt>
                <c:pt idx="2583">
                  <c:v>7.2</c:v>
                </c:pt>
                <c:pt idx="2584">
                  <c:v>7.7</c:v>
                </c:pt>
                <c:pt idx="2585">
                  <c:v>6.6</c:v>
                </c:pt>
                <c:pt idx="2586">
                  <c:v>7.4</c:v>
                </c:pt>
                <c:pt idx="2587">
                  <c:v>7.9</c:v>
                </c:pt>
                <c:pt idx="2588">
                  <c:v>6.6</c:v>
                </c:pt>
                <c:pt idx="2589">
                  <c:v>7.9</c:v>
                </c:pt>
                <c:pt idx="2590">
                  <c:v>7.6</c:v>
                </c:pt>
                <c:pt idx="2591">
                  <c:v>6.6</c:v>
                </c:pt>
                <c:pt idx="2592">
                  <c:v>6.6</c:v>
                </c:pt>
                <c:pt idx="2593">
                  <c:v>7.3</c:v>
                </c:pt>
                <c:pt idx="2594">
                  <c:v>6.6</c:v>
                </c:pt>
                <c:pt idx="2595">
                  <c:v>5.8</c:v>
                </c:pt>
                <c:pt idx="2596">
                  <c:v>4.4000000000000004</c:v>
                </c:pt>
                <c:pt idx="2597">
                  <c:v>6.6</c:v>
                </c:pt>
                <c:pt idx="2598">
                  <c:v>7.1</c:v>
                </c:pt>
                <c:pt idx="2599">
                  <c:v>7.6</c:v>
                </c:pt>
                <c:pt idx="2600">
                  <c:v>4.5999999999999996</c:v>
                </c:pt>
                <c:pt idx="2601">
                  <c:v>4.9000000000000004</c:v>
                </c:pt>
                <c:pt idx="2602">
                  <c:v>7.3</c:v>
                </c:pt>
                <c:pt idx="2603">
                  <c:v>5</c:v>
                </c:pt>
                <c:pt idx="2604">
                  <c:v>8</c:v>
                </c:pt>
                <c:pt idx="2605">
                  <c:v>5.2</c:v>
                </c:pt>
                <c:pt idx="2606">
                  <c:v>8.5</c:v>
                </c:pt>
                <c:pt idx="2607">
                  <c:v>6.5</c:v>
                </c:pt>
                <c:pt idx="2608">
                  <c:v>7.4</c:v>
                </c:pt>
                <c:pt idx="2609">
                  <c:v>7.7</c:v>
                </c:pt>
                <c:pt idx="2610">
                  <c:v>7.4</c:v>
                </c:pt>
                <c:pt idx="2611">
                  <c:v>6.4</c:v>
                </c:pt>
                <c:pt idx="2612">
                  <c:v>6.2</c:v>
                </c:pt>
                <c:pt idx="2613">
                  <c:v>6.1</c:v>
                </c:pt>
                <c:pt idx="2614">
                  <c:v>7.5</c:v>
                </c:pt>
                <c:pt idx="2615">
                  <c:v>4.5</c:v>
                </c:pt>
                <c:pt idx="2616">
                  <c:v>6.6</c:v>
                </c:pt>
                <c:pt idx="2617">
                  <c:v>5.3</c:v>
                </c:pt>
                <c:pt idx="2618">
                  <c:v>4.9000000000000004</c:v>
                </c:pt>
                <c:pt idx="2619">
                  <c:v>7.7</c:v>
                </c:pt>
                <c:pt idx="2620">
                  <c:v>8</c:v>
                </c:pt>
                <c:pt idx="2621">
                  <c:v>7.6</c:v>
                </c:pt>
                <c:pt idx="2622">
                  <c:v>5.9</c:v>
                </c:pt>
                <c:pt idx="2623">
                  <c:v>5.2</c:v>
                </c:pt>
                <c:pt idx="2624">
                  <c:v>6.9</c:v>
                </c:pt>
                <c:pt idx="2625">
                  <c:v>6.8</c:v>
                </c:pt>
                <c:pt idx="2626">
                  <c:v>6.9</c:v>
                </c:pt>
                <c:pt idx="2627">
                  <c:v>7.7</c:v>
                </c:pt>
                <c:pt idx="2628">
                  <c:v>7</c:v>
                </c:pt>
                <c:pt idx="2629">
                  <c:v>7.9</c:v>
                </c:pt>
                <c:pt idx="2630">
                  <c:v>7.7</c:v>
                </c:pt>
                <c:pt idx="2631">
                  <c:v>7.4</c:v>
                </c:pt>
                <c:pt idx="2632">
                  <c:v>6.4</c:v>
                </c:pt>
                <c:pt idx="2633">
                  <c:v>7.7</c:v>
                </c:pt>
                <c:pt idx="2634">
                  <c:v>7</c:v>
                </c:pt>
                <c:pt idx="2635">
                  <c:v>7</c:v>
                </c:pt>
                <c:pt idx="2636">
                  <c:v>7.1</c:v>
                </c:pt>
                <c:pt idx="2637">
                  <c:v>7.1</c:v>
                </c:pt>
                <c:pt idx="2638">
                  <c:v>6.2</c:v>
                </c:pt>
                <c:pt idx="2639">
                  <c:v>7.3</c:v>
                </c:pt>
                <c:pt idx="2640">
                  <c:v>8</c:v>
                </c:pt>
                <c:pt idx="2641">
                  <c:v>5.9</c:v>
                </c:pt>
                <c:pt idx="2642">
                  <c:v>7.4</c:v>
                </c:pt>
                <c:pt idx="2643">
                  <c:v>5.5</c:v>
                </c:pt>
                <c:pt idx="2644">
                  <c:v>5.7</c:v>
                </c:pt>
                <c:pt idx="2645">
                  <c:v>6.7</c:v>
                </c:pt>
                <c:pt idx="2646">
                  <c:v>7.1</c:v>
                </c:pt>
                <c:pt idx="2647">
                  <c:v>7.7</c:v>
                </c:pt>
                <c:pt idx="2648">
                  <c:v>7.4</c:v>
                </c:pt>
                <c:pt idx="2649">
                  <c:v>8.4</c:v>
                </c:pt>
                <c:pt idx="2650">
                  <c:v>8.1</c:v>
                </c:pt>
                <c:pt idx="2651">
                  <c:v>6.8</c:v>
                </c:pt>
                <c:pt idx="2652">
                  <c:v>7.7</c:v>
                </c:pt>
                <c:pt idx="2653">
                  <c:v>6.5</c:v>
                </c:pt>
                <c:pt idx="2654">
                  <c:v>5.9</c:v>
                </c:pt>
                <c:pt idx="2655">
                  <c:v>8.6999999999999993</c:v>
                </c:pt>
                <c:pt idx="2656">
                  <c:v>7.6</c:v>
                </c:pt>
                <c:pt idx="2657">
                  <c:v>5.8</c:v>
                </c:pt>
                <c:pt idx="2658">
                  <c:v>6.5</c:v>
                </c:pt>
                <c:pt idx="2659">
                  <c:v>7.3</c:v>
                </c:pt>
                <c:pt idx="2660">
                  <c:v>6.2</c:v>
                </c:pt>
                <c:pt idx="2661">
                  <c:v>5</c:v>
                </c:pt>
                <c:pt idx="2662">
                  <c:v>7.8</c:v>
                </c:pt>
                <c:pt idx="2663">
                  <c:v>8.1</c:v>
                </c:pt>
                <c:pt idx="2664">
                  <c:v>6.1</c:v>
                </c:pt>
                <c:pt idx="2665">
                  <c:v>7.1</c:v>
                </c:pt>
                <c:pt idx="2666">
                  <c:v>5.6</c:v>
                </c:pt>
                <c:pt idx="2667">
                  <c:v>7.6</c:v>
                </c:pt>
                <c:pt idx="2668">
                  <c:v>4.5999999999999996</c:v>
                </c:pt>
                <c:pt idx="2669">
                  <c:v>7.1</c:v>
                </c:pt>
                <c:pt idx="2670">
                  <c:v>7.3</c:v>
                </c:pt>
                <c:pt idx="2671">
                  <c:v>8</c:v>
                </c:pt>
                <c:pt idx="2672">
                  <c:v>6.7</c:v>
                </c:pt>
                <c:pt idx="2673">
                  <c:v>5.7</c:v>
                </c:pt>
                <c:pt idx="2674">
                  <c:v>7</c:v>
                </c:pt>
                <c:pt idx="2675">
                  <c:v>7.5</c:v>
                </c:pt>
                <c:pt idx="2676">
                  <c:v>6.7</c:v>
                </c:pt>
                <c:pt idx="2677">
                  <c:v>6.7</c:v>
                </c:pt>
                <c:pt idx="2678">
                  <c:v>7.1</c:v>
                </c:pt>
                <c:pt idx="2679">
                  <c:v>7.6</c:v>
                </c:pt>
                <c:pt idx="2680">
                  <c:v>6.6</c:v>
                </c:pt>
                <c:pt idx="2681">
                  <c:v>6.9</c:v>
                </c:pt>
                <c:pt idx="2682">
                  <c:v>8.5</c:v>
                </c:pt>
                <c:pt idx="2683">
                  <c:v>6.9</c:v>
                </c:pt>
                <c:pt idx="2684">
                  <c:v>7</c:v>
                </c:pt>
                <c:pt idx="2685">
                  <c:v>6.2</c:v>
                </c:pt>
                <c:pt idx="2686">
                  <c:v>6.5</c:v>
                </c:pt>
                <c:pt idx="2687">
                  <c:v>8.1999999999999993</c:v>
                </c:pt>
                <c:pt idx="2688">
                  <c:v>6.8</c:v>
                </c:pt>
                <c:pt idx="2689">
                  <c:v>6.9</c:v>
                </c:pt>
                <c:pt idx="2690">
                  <c:v>6.9</c:v>
                </c:pt>
                <c:pt idx="2691">
                  <c:v>7.2</c:v>
                </c:pt>
                <c:pt idx="2692">
                  <c:v>7.8</c:v>
                </c:pt>
                <c:pt idx="2693">
                  <c:v>7.3</c:v>
                </c:pt>
                <c:pt idx="2694">
                  <c:v>7.5</c:v>
                </c:pt>
                <c:pt idx="2695">
                  <c:v>6.8</c:v>
                </c:pt>
                <c:pt idx="2696">
                  <c:v>7.5</c:v>
                </c:pt>
                <c:pt idx="2697">
                  <c:v>8.1999999999999993</c:v>
                </c:pt>
                <c:pt idx="2698">
                  <c:v>7.8</c:v>
                </c:pt>
                <c:pt idx="2699">
                  <c:v>7</c:v>
                </c:pt>
                <c:pt idx="2700">
                  <c:v>5.7</c:v>
                </c:pt>
                <c:pt idx="2701">
                  <c:v>7.6</c:v>
                </c:pt>
                <c:pt idx="2702">
                  <c:v>7.1</c:v>
                </c:pt>
                <c:pt idx="2703">
                  <c:v>6.5</c:v>
                </c:pt>
                <c:pt idx="2704">
                  <c:v>8.5</c:v>
                </c:pt>
                <c:pt idx="2705">
                  <c:v>8.6999999999999993</c:v>
                </c:pt>
                <c:pt idx="2706">
                  <c:v>7.1</c:v>
                </c:pt>
                <c:pt idx="2707">
                  <c:v>8.3000000000000007</c:v>
                </c:pt>
                <c:pt idx="2708">
                  <c:v>7.5</c:v>
                </c:pt>
                <c:pt idx="2709">
                  <c:v>7.2</c:v>
                </c:pt>
                <c:pt idx="2710">
                  <c:v>7.6</c:v>
                </c:pt>
                <c:pt idx="2711">
                  <c:v>7.8</c:v>
                </c:pt>
                <c:pt idx="2712">
                  <c:v>8.1999999999999993</c:v>
                </c:pt>
                <c:pt idx="2713">
                  <c:v>5.7</c:v>
                </c:pt>
                <c:pt idx="2714">
                  <c:v>7.4</c:v>
                </c:pt>
                <c:pt idx="2715">
                  <c:v>8</c:v>
                </c:pt>
                <c:pt idx="2716">
                  <c:v>5.4</c:v>
                </c:pt>
                <c:pt idx="2717">
                  <c:v>7.4</c:v>
                </c:pt>
                <c:pt idx="2718">
                  <c:v>5.7</c:v>
                </c:pt>
                <c:pt idx="2719">
                  <c:v>6.8</c:v>
                </c:pt>
                <c:pt idx="2720">
                  <c:v>5.9</c:v>
                </c:pt>
                <c:pt idx="2721">
                  <c:v>8.1999999999999993</c:v>
                </c:pt>
                <c:pt idx="2722">
                  <c:v>4.3</c:v>
                </c:pt>
                <c:pt idx="2723">
                  <c:v>7.9</c:v>
                </c:pt>
                <c:pt idx="2724">
                  <c:v>5.4</c:v>
                </c:pt>
                <c:pt idx="2725">
                  <c:v>7.3</c:v>
                </c:pt>
                <c:pt idx="2726">
                  <c:v>7.8</c:v>
                </c:pt>
                <c:pt idx="2727">
                  <c:v>5.4</c:v>
                </c:pt>
                <c:pt idx="2728">
                  <c:v>8.4</c:v>
                </c:pt>
                <c:pt idx="2729">
                  <c:v>6.1</c:v>
                </c:pt>
                <c:pt idx="2730">
                  <c:v>5.3</c:v>
                </c:pt>
                <c:pt idx="2731">
                  <c:v>6</c:v>
                </c:pt>
                <c:pt idx="2732">
                  <c:v>5.8</c:v>
                </c:pt>
                <c:pt idx="2733">
                  <c:v>6.5</c:v>
                </c:pt>
                <c:pt idx="2734">
                  <c:v>7</c:v>
                </c:pt>
                <c:pt idx="2735">
                  <c:v>8</c:v>
                </c:pt>
                <c:pt idx="2736">
                  <c:v>6.8</c:v>
                </c:pt>
                <c:pt idx="2737">
                  <c:v>7.4</c:v>
                </c:pt>
                <c:pt idx="2738">
                  <c:v>8.3000000000000007</c:v>
                </c:pt>
                <c:pt idx="2739">
                  <c:v>5.3</c:v>
                </c:pt>
                <c:pt idx="2740">
                  <c:v>8.1</c:v>
                </c:pt>
                <c:pt idx="2741">
                  <c:v>8</c:v>
                </c:pt>
                <c:pt idx="2742">
                  <c:v>5.7</c:v>
                </c:pt>
                <c:pt idx="2743">
                  <c:v>7.8</c:v>
                </c:pt>
                <c:pt idx="2744">
                  <c:v>5.9</c:v>
                </c:pt>
                <c:pt idx="2745">
                  <c:v>5.3</c:v>
                </c:pt>
                <c:pt idx="2746">
                  <c:v>7.2</c:v>
                </c:pt>
                <c:pt idx="2747">
                  <c:v>5.0999999999999996</c:v>
                </c:pt>
                <c:pt idx="2748">
                  <c:v>4.9000000000000004</c:v>
                </c:pt>
                <c:pt idx="2749">
                  <c:v>6.9</c:v>
                </c:pt>
                <c:pt idx="2750">
                  <c:v>4.5999999999999996</c:v>
                </c:pt>
                <c:pt idx="2751">
                  <c:v>7.1</c:v>
                </c:pt>
                <c:pt idx="2752">
                  <c:v>7.6</c:v>
                </c:pt>
                <c:pt idx="2753">
                  <c:v>8.1</c:v>
                </c:pt>
                <c:pt idx="2754">
                  <c:v>7.1</c:v>
                </c:pt>
                <c:pt idx="2755">
                  <c:v>7.6</c:v>
                </c:pt>
                <c:pt idx="2756">
                  <c:v>7.1</c:v>
                </c:pt>
                <c:pt idx="2757">
                  <c:v>7.7</c:v>
                </c:pt>
                <c:pt idx="2758">
                  <c:v>6.7</c:v>
                </c:pt>
                <c:pt idx="2759">
                  <c:v>6.8</c:v>
                </c:pt>
                <c:pt idx="2760">
                  <c:v>7.7</c:v>
                </c:pt>
                <c:pt idx="2761">
                  <c:v>7.8</c:v>
                </c:pt>
                <c:pt idx="2762">
                  <c:v>5.7</c:v>
                </c:pt>
                <c:pt idx="2763">
                  <c:v>4.7</c:v>
                </c:pt>
                <c:pt idx="2764">
                  <c:v>8.1</c:v>
                </c:pt>
                <c:pt idx="2765">
                  <c:v>7.5</c:v>
                </c:pt>
                <c:pt idx="2766">
                  <c:v>6.9</c:v>
                </c:pt>
                <c:pt idx="2767">
                  <c:v>7.6</c:v>
                </c:pt>
                <c:pt idx="2768">
                  <c:v>7.6</c:v>
                </c:pt>
                <c:pt idx="2769">
                  <c:v>7.6</c:v>
                </c:pt>
                <c:pt idx="2770">
                  <c:v>5.3</c:v>
                </c:pt>
                <c:pt idx="2771">
                  <c:v>8.5</c:v>
                </c:pt>
                <c:pt idx="2772">
                  <c:v>7.8</c:v>
                </c:pt>
                <c:pt idx="2773">
                  <c:v>8</c:v>
                </c:pt>
                <c:pt idx="2774">
                  <c:v>8.1</c:v>
                </c:pt>
                <c:pt idx="2775">
                  <c:v>6.8</c:v>
                </c:pt>
                <c:pt idx="2776">
                  <c:v>7.2</c:v>
                </c:pt>
                <c:pt idx="2777">
                  <c:v>7.4</c:v>
                </c:pt>
                <c:pt idx="2778">
                  <c:v>6.1</c:v>
                </c:pt>
                <c:pt idx="2779">
                  <c:v>7</c:v>
                </c:pt>
                <c:pt idx="2780">
                  <c:v>7.8</c:v>
                </c:pt>
                <c:pt idx="2781">
                  <c:v>6.5</c:v>
                </c:pt>
                <c:pt idx="2782">
                  <c:v>8</c:v>
                </c:pt>
                <c:pt idx="2783">
                  <c:v>6.6</c:v>
                </c:pt>
                <c:pt idx="2784">
                  <c:v>7.7</c:v>
                </c:pt>
                <c:pt idx="2785">
                  <c:v>7</c:v>
                </c:pt>
                <c:pt idx="2786">
                  <c:v>5.9</c:v>
                </c:pt>
                <c:pt idx="2787">
                  <c:v>7.5</c:v>
                </c:pt>
                <c:pt idx="2788">
                  <c:v>7.8</c:v>
                </c:pt>
                <c:pt idx="2789">
                  <c:v>5.6</c:v>
                </c:pt>
                <c:pt idx="2790">
                  <c:v>7.3</c:v>
                </c:pt>
                <c:pt idx="2791">
                  <c:v>7.8</c:v>
                </c:pt>
                <c:pt idx="2792">
                  <c:v>6.7</c:v>
                </c:pt>
                <c:pt idx="2793">
                  <c:v>7.5</c:v>
                </c:pt>
                <c:pt idx="2794">
                  <c:v>6.3</c:v>
                </c:pt>
                <c:pt idx="2795">
                  <c:v>7.8</c:v>
                </c:pt>
                <c:pt idx="2796">
                  <c:v>7.4</c:v>
                </c:pt>
                <c:pt idx="2797">
                  <c:v>7.1</c:v>
                </c:pt>
                <c:pt idx="2798">
                  <c:v>6.8</c:v>
                </c:pt>
                <c:pt idx="2799">
                  <c:v>7</c:v>
                </c:pt>
                <c:pt idx="2800">
                  <c:v>7.4</c:v>
                </c:pt>
                <c:pt idx="2801">
                  <c:v>7.5</c:v>
                </c:pt>
                <c:pt idx="2802">
                  <c:v>6.8</c:v>
                </c:pt>
                <c:pt idx="2803">
                  <c:v>7.9</c:v>
                </c:pt>
                <c:pt idx="2804">
                  <c:v>5.8</c:v>
                </c:pt>
                <c:pt idx="2805">
                  <c:v>7.2</c:v>
                </c:pt>
                <c:pt idx="2806">
                  <c:v>6.5</c:v>
                </c:pt>
                <c:pt idx="2807">
                  <c:v>8.6</c:v>
                </c:pt>
                <c:pt idx="2808">
                  <c:v>6.3</c:v>
                </c:pt>
                <c:pt idx="2809">
                  <c:v>6.7</c:v>
                </c:pt>
                <c:pt idx="2810">
                  <c:v>5.0999999999999996</c:v>
                </c:pt>
                <c:pt idx="2811">
                  <c:v>7</c:v>
                </c:pt>
                <c:pt idx="2812">
                  <c:v>7.7</c:v>
                </c:pt>
                <c:pt idx="2813">
                  <c:v>8.1999999999999993</c:v>
                </c:pt>
                <c:pt idx="2814">
                  <c:v>8.1</c:v>
                </c:pt>
                <c:pt idx="2815">
                  <c:v>6.1</c:v>
                </c:pt>
                <c:pt idx="2816">
                  <c:v>6.1</c:v>
                </c:pt>
                <c:pt idx="2817">
                  <c:v>7.2</c:v>
                </c:pt>
                <c:pt idx="2818">
                  <c:v>7.7</c:v>
                </c:pt>
                <c:pt idx="2819">
                  <c:v>7.1</c:v>
                </c:pt>
                <c:pt idx="2820">
                  <c:v>5.5</c:v>
                </c:pt>
                <c:pt idx="2821">
                  <c:v>7.4</c:v>
                </c:pt>
                <c:pt idx="2822">
                  <c:v>7.7</c:v>
                </c:pt>
                <c:pt idx="2823">
                  <c:v>7.8</c:v>
                </c:pt>
                <c:pt idx="2824">
                  <c:v>6.6</c:v>
                </c:pt>
                <c:pt idx="2825">
                  <c:v>8.4</c:v>
                </c:pt>
                <c:pt idx="2826">
                  <c:v>8.9</c:v>
                </c:pt>
                <c:pt idx="2827">
                  <c:v>6.8</c:v>
                </c:pt>
                <c:pt idx="2828">
                  <c:v>7.7</c:v>
                </c:pt>
                <c:pt idx="2829">
                  <c:v>7.6</c:v>
                </c:pt>
                <c:pt idx="2830">
                  <c:v>8.1</c:v>
                </c:pt>
                <c:pt idx="2831">
                  <c:v>6.8</c:v>
                </c:pt>
                <c:pt idx="2832">
                  <c:v>5.7</c:v>
                </c:pt>
                <c:pt idx="2833">
                  <c:v>6.6</c:v>
                </c:pt>
                <c:pt idx="2834">
                  <c:v>7.3</c:v>
                </c:pt>
                <c:pt idx="2835">
                  <c:v>5</c:v>
                </c:pt>
                <c:pt idx="2836">
                  <c:v>7</c:v>
                </c:pt>
                <c:pt idx="2837">
                  <c:v>5.9</c:v>
                </c:pt>
                <c:pt idx="2838">
                  <c:v>7.4</c:v>
                </c:pt>
                <c:pt idx="2839">
                  <c:v>7.4</c:v>
                </c:pt>
                <c:pt idx="2840">
                  <c:v>4.2</c:v>
                </c:pt>
                <c:pt idx="2841">
                  <c:v>5.4</c:v>
                </c:pt>
                <c:pt idx="2842">
                  <c:v>7.2</c:v>
                </c:pt>
                <c:pt idx="2843">
                  <c:v>7.5</c:v>
                </c:pt>
                <c:pt idx="2844">
                  <c:v>7.2</c:v>
                </c:pt>
                <c:pt idx="2845">
                  <c:v>7.2</c:v>
                </c:pt>
                <c:pt idx="2846">
                  <c:v>6.4</c:v>
                </c:pt>
                <c:pt idx="2847">
                  <c:v>6.2</c:v>
                </c:pt>
                <c:pt idx="2848">
                  <c:v>7.4</c:v>
                </c:pt>
                <c:pt idx="2849">
                  <c:v>6.7</c:v>
                </c:pt>
                <c:pt idx="2850">
                  <c:v>8.1999999999999993</c:v>
                </c:pt>
                <c:pt idx="2851">
                  <c:v>6.4</c:v>
                </c:pt>
                <c:pt idx="2852">
                  <c:v>6.8</c:v>
                </c:pt>
                <c:pt idx="2853">
                  <c:v>7</c:v>
                </c:pt>
                <c:pt idx="2854">
                  <c:v>8.1999999999999993</c:v>
                </c:pt>
                <c:pt idx="2855">
                  <c:v>7.9</c:v>
                </c:pt>
                <c:pt idx="2856">
                  <c:v>7.1</c:v>
                </c:pt>
                <c:pt idx="2857">
                  <c:v>7.5</c:v>
                </c:pt>
                <c:pt idx="2858">
                  <c:v>6.5</c:v>
                </c:pt>
                <c:pt idx="2859">
                  <c:v>8.4</c:v>
                </c:pt>
                <c:pt idx="2860">
                  <c:v>7.5</c:v>
                </c:pt>
                <c:pt idx="2861">
                  <c:v>6.4</c:v>
                </c:pt>
                <c:pt idx="2862">
                  <c:v>6.8</c:v>
                </c:pt>
                <c:pt idx="2863">
                  <c:v>7.5</c:v>
                </c:pt>
                <c:pt idx="2864">
                  <c:v>7</c:v>
                </c:pt>
                <c:pt idx="2865">
                  <c:v>6.3</c:v>
                </c:pt>
                <c:pt idx="2866">
                  <c:v>5.5</c:v>
                </c:pt>
                <c:pt idx="2867">
                  <c:v>4.8</c:v>
                </c:pt>
                <c:pt idx="2868">
                  <c:v>8.3000000000000007</c:v>
                </c:pt>
                <c:pt idx="2869">
                  <c:v>7.2</c:v>
                </c:pt>
                <c:pt idx="2870">
                  <c:v>5.3</c:v>
                </c:pt>
                <c:pt idx="2871">
                  <c:v>7.2</c:v>
                </c:pt>
                <c:pt idx="2872">
                  <c:v>6.4</c:v>
                </c:pt>
                <c:pt idx="2873">
                  <c:v>7.7</c:v>
                </c:pt>
                <c:pt idx="2874">
                  <c:v>5.7</c:v>
                </c:pt>
                <c:pt idx="2875">
                  <c:v>7.7</c:v>
                </c:pt>
                <c:pt idx="2876">
                  <c:v>7.3</c:v>
                </c:pt>
                <c:pt idx="2877">
                  <c:v>8.6999999999999993</c:v>
                </c:pt>
                <c:pt idx="2878">
                  <c:v>5.8</c:v>
                </c:pt>
                <c:pt idx="2879">
                  <c:v>6.7</c:v>
                </c:pt>
                <c:pt idx="2880">
                  <c:v>6.4</c:v>
                </c:pt>
                <c:pt idx="2881">
                  <c:v>3.3</c:v>
                </c:pt>
                <c:pt idx="2882">
                  <c:v>6.4</c:v>
                </c:pt>
                <c:pt idx="2883">
                  <c:v>7.7</c:v>
                </c:pt>
                <c:pt idx="2884">
                  <c:v>6.9</c:v>
                </c:pt>
                <c:pt idx="2885">
                  <c:v>7.1</c:v>
                </c:pt>
                <c:pt idx="2886">
                  <c:v>6.3</c:v>
                </c:pt>
                <c:pt idx="2887">
                  <c:v>8.3000000000000007</c:v>
                </c:pt>
                <c:pt idx="2888">
                  <c:v>6.1</c:v>
                </c:pt>
                <c:pt idx="2889">
                  <c:v>6.1</c:v>
                </c:pt>
                <c:pt idx="2890">
                  <c:v>7.9</c:v>
                </c:pt>
                <c:pt idx="2891">
                  <c:v>6.6</c:v>
                </c:pt>
                <c:pt idx="2892">
                  <c:v>7.1</c:v>
                </c:pt>
                <c:pt idx="2893">
                  <c:v>7.4</c:v>
                </c:pt>
                <c:pt idx="2894">
                  <c:v>6.4</c:v>
                </c:pt>
                <c:pt idx="2895">
                  <c:v>7.3</c:v>
                </c:pt>
                <c:pt idx="2896">
                  <c:v>7.3</c:v>
                </c:pt>
                <c:pt idx="2897">
                  <c:v>6.7</c:v>
                </c:pt>
                <c:pt idx="2898">
                  <c:v>7.4</c:v>
                </c:pt>
                <c:pt idx="2899">
                  <c:v>8</c:v>
                </c:pt>
                <c:pt idx="2900">
                  <c:v>7.1</c:v>
                </c:pt>
                <c:pt idx="2901">
                  <c:v>8.5</c:v>
                </c:pt>
                <c:pt idx="2902">
                  <c:v>7.7</c:v>
                </c:pt>
                <c:pt idx="2903">
                  <c:v>7</c:v>
                </c:pt>
                <c:pt idx="2904">
                  <c:v>7.9</c:v>
                </c:pt>
                <c:pt idx="2905">
                  <c:v>7.5</c:v>
                </c:pt>
                <c:pt idx="2906">
                  <c:v>7.5</c:v>
                </c:pt>
                <c:pt idx="2907">
                  <c:v>6.7</c:v>
                </c:pt>
                <c:pt idx="2908">
                  <c:v>6.6</c:v>
                </c:pt>
                <c:pt idx="2909">
                  <c:v>7.5</c:v>
                </c:pt>
                <c:pt idx="2910">
                  <c:v>7.3</c:v>
                </c:pt>
                <c:pt idx="2911">
                  <c:v>7.8</c:v>
                </c:pt>
                <c:pt idx="2912">
                  <c:v>5.7</c:v>
                </c:pt>
                <c:pt idx="2913">
                  <c:v>7</c:v>
                </c:pt>
                <c:pt idx="2914">
                  <c:v>6.9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EBE-4D52-9AE7-BCC737332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916512"/>
        <c:axId val="167916992"/>
      </c:scatterChart>
      <c:valAx>
        <c:axId val="167916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/>
                  <a:t>Duration</a:t>
                </a:r>
              </a:p>
            </c:rich>
          </c:tx>
          <c:layout>
            <c:manualLayout>
              <c:xMode val="edge"/>
              <c:yMode val="edge"/>
              <c:x val="0.46968003874096892"/>
              <c:y val="0.913903883479178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16992"/>
        <c:crosses val="autoZero"/>
        <c:crossBetween val="midCat"/>
      </c:valAx>
      <c:valAx>
        <c:axId val="1679169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/>
                  <a:t>IMDb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16512"/>
        <c:crosses val="autoZero"/>
        <c:crossBetween val="midCat"/>
      </c:valAx>
      <c:spPr>
        <a:solidFill>
          <a:sysClr val="windowText" lastClr="000000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[IMDb.xlsx]C. Lang Spread!PivotTable8</c:name>
    <c:fmtId val="-1"/>
  </c:pivotSource>
  <c:chart>
    <c:autoTitleDeleted val="1"/>
    <c:pivotFmts>
      <c:pivotFmt>
        <c:idx val="0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3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6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7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9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0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1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2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5.8823529411764705E-2"/>
          <c:y val="4.0860994939947208E-2"/>
          <c:w val="0.79330361278369621"/>
          <c:h val="0.94746443507721079"/>
        </c:manualLayout>
      </c:layout>
      <c:ofPieChart>
        <c:ofPieType val="pie"/>
        <c:varyColors val="1"/>
        <c:ser>
          <c:idx val="0"/>
          <c:order val="0"/>
          <c:tx>
            <c:strRef>
              <c:f>'C. Lang Spread'!$B$3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tint val="54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2FA-4EDA-94E4-D424D4017515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2FA-4EDA-94E4-D424D4017515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2FA-4EDA-94E4-D424D4017515}"/>
              </c:ext>
            </c:extLst>
          </c:dPt>
          <c:dPt>
            <c:idx val="3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2FA-4EDA-94E4-D424D4017515}"/>
              </c:ext>
            </c:extLst>
          </c:dPt>
          <c:dPt>
            <c:idx val="4"/>
            <c:bubble3D val="0"/>
            <c:spPr>
              <a:solidFill>
                <a:schemeClr val="accent4">
                  <a:shade val="53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2FA-4EDA-94E4-D424D4017515}"/>
              </c:ext>
            </c:extLst>
          </c:dPt>
          <c:dPt>
            <c:idx val="5"/>
            <c:bubble3D val="0"/>
            <c:spPr>
              <a:solidFill>
                <a:schemeClr val="accent4">
                  <a:shade val="53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2FA-4EDA-94E4-D424D4017515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'C. Lang Spread'!$A$4:$A$9</c:f>
              <c:strCache>
                <c:ptCount val="5"/>
                <c:pt idx="0">
                  <c:v>English</c:v>
                </c:pt>
                <c:pt idx="1">
                  <c:v>French</c:v>
                </c:pt>
                <c:pt idx="2">
                  <c:v>German</c:v>
                </c:pt>
                <c:pt idx="3">
                  <c:v>Mandarin</c:v>
                </c:pt>
                <c:pt idx="4">
                  <c:v>Spanish</c:v>
                </c:pt>
              </c:strCache>
            </c:strRef>
          </c:cat>
          <c:val>
            <c:numRef>
              <c:f>'C. Lang Spread'!$B$4:$B$9</c:f>
              <c:numCache>
                <c:formatCode>0.00%</c:formatCode>
                <c:ptCount val="5"/>
                <c:pt idx="0">
                  <c:v>0.98146853146853141</c:v>
                </c:pt>
                <c:pt idx="1">
                  <c:v>7.3426573426573424E-3</c:v>
                </c:pt>
                <c:pt idx="2">
                  <c:v>3.1468531468531471E-3</c:v>
                </c:pt>
                <c:pt idx="3">
                  <c:v>3.4965034965034965E-3</c:v>
                </c:pt>
                <c:pt idx="4">
                  <c:v>4.5454545454545452E-3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2FA-4EDA-94E4-D424D401751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serLines>
      </c:ofPieChart>
      <c:spPr>
        <a:solidFill>
          <a:schemeClr val="bg1"/>
        </a:soli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736239771499156"/>
          <c:y val="0.27071167535135171"/>
          <c:w val="0.15067681797128302"/>
          <c:h val="0.45544254884806068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9900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dk2" tx2="lt2" accent1="accent1" accent2="accent2" accent3="accent3" accent4="accent4" accent5="accent5" accent6="accent6" hlink="hlink" folHlink="folHlink"/>
  <c:pivotSource>
    <c:name>[IMDb.xlsx]C. Language IMDb_Score!PivotTable10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92424095136256E-2"/>
          <c:y val="8.0013131908999974E-2"/>
          <c:w val="0.90841191147402867"/>
          <c:h val="0.73724117058657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'C. Language IMDb_Score'!$B$3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FFC000"/>
                </a:gs>
                <a:gs pos="100000">
                  <a:srgbClr val="FFFF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7"/>
            <c:invertIfNegative val="0"/>
            <c:bubble3D val="0"/>
            <c:spPr>
              <a:gradFill flip="none" rotWithShape="1">
                <a:gsLst>
                  <a:gs pos="0">
                    <a:srgbClr val="FFC000"/>
                  </a:gs>
                  <a:gs pos="100000">
                    <a:srgbClr val="FFFF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rgbClr val="FF9900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34BC-4875-93BF-7C9295B9466C}"/>
              </c:ext>
            </c:extLst>
          </c:dPt>
          <c:cat>
            <c:strRef>
              <c:f>'C. Language IMDb_Score'!$A$4:$A$33</c:f>
              <c:strCache>
                <c:ptCount val="29"/>
                <c:pt idx="0">
                  <c:v>Persian</c:v>
                </c:pt>
                <c:pt idx="1">
                  <c:v>Telugu</c:v>
                </c:pt>
                <c:pt idx="2">
                  <c:v>Portuguese</c:v>
                </c:pt>
                <c:pt idx="3">
                  <c:v>Japanese</c:v>
                </c:pt>
                <c:pt idx="4">
                  <c:v>Italian</c:v>
                </c:pt>
                <c:pt idx="5">
                  <c:v>Danish</c:v>
                </c:pt>
                <c:pt idx="6">
                  <c:v>Hebrew</c:v>
                </c:pt>
                <c:pt idx="7">
                  <c:v>German</c:v>
                </c:pt>
                <c:pt idx="8">
                  <c:v>Romanian</c:v>
                </c:pt>
                <c:pt idx="9">
                  <c:v>Indonesian</c:v>
                </c:pt>
                <c:pt idx="10">
                  <c:v>Dutch</c:v>
                </c:pt>
                <c:pt idx="11">
                  <c:v>Maya</c:v>
                </c:pt>
                <c:pt idx="12">
                  <c:v>Korean</c:v>
                </c:pt>
                <c:pt idx="13">
                  <c:v>Hindi</c:v>
                </c:pt>
                <c:pt idx="14">
                  <c:v>Dari</c:v>
                </c:pt>
                <c:pt idx="15">
                  <c:v>Spanish</c:v>
                </c:pt>
                <c:pt idx="16">
                  <c:v>French</c:v>
                </c:pt>
                <c:pt idx="17">
                  <c:v>Mandarin</c:v>
                </c:pt>
                <c:pt idx="18">
                  <c:v>Cantonese</c:v>
                </c:pt>
                <c:pt idx="19">
                  <c:v>Zulu</c:v>
                </c:pt>
                <c:pt idx="20">
                  <c:v>Mongolian</c:v>
                </c:pt>
                <c:pt idx="21">
                  <c:v>Aramaic</c:v>
                </c:pt>
                <c:pt idx="22">
                  <c:v>Norwegian</c:v>
                </c:pt>
                <c:pt idx="23">
                  <c:v>Aboriginal</c:v>
                </c:pt>
                <c:pt idx="24">
                  <c:v>Filipino</c:v>
                </c:pt>
                <c:pt idx="25">
                  <c:v>Thai</c:v>
                </c:pt>
                <c:pt idx="26">
                  <c:v>English</c:v>
                </c:pt>
                <c:pt idx="27">
                  <c:v>Russian</c:v>
                </c:pt>
                <c:pt idx="28">
                  <c:v>Bosnian</c:v>
                </c:pt>
              </c:strCache>
            </c:strRef>
          </c:cat>
          <c:val>
            <c:numRef>
              <c:f>'C. Language IMDb_Score'!$B$4:$B$33</c:f>
              <c:numCache>
                <c:formatCode>0.0</c:formatCode>
                <c:ptCount val="29"/>
                <c:pt idx="0">
                  <c:v>8.4499999999999993</c:v>
                </c:pt>
                <c:pt idx="1">
                  <c:v>8.4</c:v>
                </c:pt>
                <c:pt idx="2">
                  <c:v>8.2666666666666657</c:v>
                </c:pt>
                <c:pt idx="3">
                  <c:v>8.2285714285714278</c:v>
                </c:pt>
                <c:pt idx="4">
                  <c:v>8.2000000000000011</c:v>
                </c:pt>
                <c:pt idx="5">
                  <c:v>8.1999999999999993</c:v>
                </c:pt>
                <c:pt idx="6">
                  <c:v>8</c:v>
                </c:pt>
                <c:pt idx="7">
                  <c:v>7.9444444444444446</c:v>
                </c:pt>
                <c:pt idx="8">
                  <c:v>7.9</c:v>
                </c:pt>
                <c:pt idx="9">
                  <c:v>7.8999999999999995</c:v>
                </c:pt>
                <c:pt idx="10">
                  <c:v>7.8</c:v>
                </c:pt>
                <c:pt idx="11">
                  <c:v>7.8</c:v>
                </c:pt>
                <c:pt idx="12">
                  <c:v>7.7</c:v>
                </c:pt>
                <c:pt idx="13">
                  <c:v>7.6</c:v>
                </c:pt>
                <c:pt idx="14">
                  <c:v>7.6</c:v>
                </c:pt>
                <c:pt idx="15">
                  <c:v>7.4923076923076923</c:v>
                </c:pt>
                <c:pt idx="16">
                  <c:v>7.4761904761904772</c:v>
                </c:pt>
                <c:pt idx="17">
                  <c:v>7.4399999999999995</c:v>
                </c:pt>
                <c:pt idx="18">
                  <c:v>7.3500000000000005</c:v>
                </c:pt>
                <c:pt idx="19">
                  <c:v>7.3</c:v>
                </c:pt>
                <c:pt idx="20">
                  <c:v>7.3</c:v>
                </c:pt>
                <c:pt idx="21">
                  <c:v>7.1</c:v>
                </c:pt>
                <c:pt idx="22">
                  <c:v>7</c:v>
                </c:pt>
                <c:pt idx="23">
                  <c:v>6.95</c:v>
                </c:pt>
                <c:pt idx="24">
                  <c:v>6.7</c:v>
                </c:pt>
                <c:pt idx="25">
                  <c:v>6.65</c:v>
                </c:pt>
                <c:pt idx="26">
                  <c:v>6.5819380121125688</c:v>
                </c:pt>
                <c:pt idx="27">
                  <c:v>6.5</c:v>
                </c:pt>
                <c:pt idx="28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BC-4875-93BF-7C9295B946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60024128"/>
        <c:axId val="360029408"/>
      </c:barChart>
      <c:catAx>
        <c:axId val="360024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029408"/>
        <c:crosses val="autoZero"/>
        <c:auto val="1"/>
        <c:lblAlgn val="ctr"/>
        <c:lblOffset val="100"/>
        <c:noMultiLvlLbl val="0"/>
      </c:catAx>
      <c:valAx>
        <c:axId val="360029408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0241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dk2" tx2="lt2" accent1="accent1" accent2="accent2" accent3="accent3" accent4="accent4" accent5="accent5" accent6="accent6" hlink="hlink" folHlink="folHlink"/>
  <c:pivotSource>
    <c:name>[IMDb.xlsx]D. Top Directors!PivotTable11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5854214914312179"/>
          <c:y val="3.5023709948526174E-2"/>
          <c:w val="0.71204608615099585"/>
          <c:h val="0.9357898650943686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'D. Top Directors'!$B$3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00B0F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'D. Top Directors'!$A$4:$A$16</c:f>
              <c:strCache>
                <c:ptCount val="12"/>
                <c:pt idx="0">
                  <c:v>Asghar Farhadi</c:v>
                </c:pt>
                <c:pt idx="1">
                  <c:v>S.S. Rajamouli</c:v>
                </c:pt>
                <c:pt idx="2">
                  <c:v>Richard Marquand</c:v>
                </c:pt>
                <c:pt idx="3">
                  <c:v>Christopher Nolan</c:v>
                </c:pt>
                <c:pt idx="4">
                  <c:v>Sergio Leone</c:v>
                </c:pt>
                <c:pt idx="5">
                  <c:v>Damien Chazelle</c:v>
                </c:pt>
                <c:pt idx="6">
                  <c:v>Ron Fricke</c:v>
                </c:pt>
                <c:pt idx="7">
                  <c:v>Alfred Hitchcock</c:v>
                </c:pt>
                <c:pt idx="8">
                  <c:v>Majid Majidi</c:v>
                </c:pt>
                <c:pt idx="9">
                  <c:v>Charles Chaplin</c:v>
                </c:pt>
                <c:pt idx="10">
                  <c:v>Tony Kaye</c:v>
                </c:pt>
                <c:pt idx="11">
                  <c:v>Akira Kurosawa</c:v>
                </c:pt>
              </c:strCache>
            </c:strRef>
          </c:cat>
          <c:val>
            <c:numRef>
              <c:f>'D. Top Directors'!$B$4:$B$16</c:f>
              <c:numCache>
                <c:formatCode>0.0</c:formatCode>
                <c:ptCount val="12"/>
                <c:pt idx="0">
                  <c:v>8.4</c:v>
                </c:pt>
                <c:pt idx="1">
                  <c:v>8.4</c:v>
                </c:pt>
                <c:pt idx="2">
                  <c:v>8.4</c:v>
                </c:pt>
                <c:pt idx="3">
                  <c:v>8.4250000000000007</c:v>
                </c:pt>
                <c:pt idx="4">
                  <c:v>8.4333333333333336</c:v>
                </c:pt>
                <c:pt idx="5">
                  <c:v>8.5</c:v>
                </c:pt>
                <c:pt idx="6">
                  <c:v>8.5</c:v>
                </c:pt>
                <c:pt idx="7">
                  <c:v>8.5</c:v>
                </c:pt>
                <c:pt idx="8">
                  <c:v>8.5</c:v>
                </c:pt>
                <c:pt idx="9">
                  <c:v>8.6</c:v>
                </c:pt>
                <c:pt idx="10">
                  <c:v>8.6</c:v>
                </c:pt>
                <c:pt idx="1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B3-4A19-811E-80323788E0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285736256"/>
        <c:axId val="285736736"/>
      </c:barChart>
      <c:catAx>
        <c:axId val="285736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736736"/>
        <c:crosses val="autoZero"/>
        <c:auto val="1"/>
        <c:lblAlgn val="ctr"/>
        <c:lblOffset val="100"/>
        <c:noMultiLvlLbl val="0"/>
      </c:catAx>
      <c:valAx>
        <c:axId val="285736736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extTo"/>
        <c:crossAx val="285736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'E. top Profit Movies'!$E$1</c:f>
              <c:strCache>
                <c:ptCount val="1"/>
                <c:pt idx="0">
                  <c:v>profit_margin</c:v>
                </c:pt>
              </c:strCache>
            </c:strRef>
          </c:tx>
          <c:spPr>
            <a:gradFill flip="none" rotWithShape="1">
              <a:gsLst>
                <a:gs pos="0">
                  <a:srgbClr val="F52BF5"/>
                </a:gs>
                <a:gs pos="100000">
                  <a:srgbClr val="CC009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'E. top Profit Movies'!$A$2:$A$11</c:f>
              <c:strCache>
                <c:ptCount val="10"/>
                <c:pt idx="0">
                  <c:v>The Dark Knight </c:v>
                </c:pt>
                <c:pt idx="1">
                  <c:v>Star Wars: Episode I - The Phantom Menace </c:v>
                </c:pt>
                <c:pt idx="2">
                  <c:v>The Lion King </c:v>
                </c:pt>
                <c:pt idx="3">
                  <c:v>The Avengers </c:v>
                </c:pt>
                <c:pt idx="4">
                  <c:v>The Avengers </c:v>
                </c:pt>
                <c:pt idx="5">
                  <c:v>E.T. the Extra-Terrestrial </c:v>
                </c:pt>
                <c:pt idx="6">
                  <c:v>Star Wars: Episode IV - A New Hope </c:v>
                </c:pt>
                <c:pt idx="7">
                  <c:v>Titanic </c:v>
                </c:pt>
                <c:pt idx="8">
                  <c:v>Jurassic World </c:v>
                </c:pt>
                <c:pt idx="9">
                  <c:v>Avatar </c:v>
                </c:pt>
              </c:strCache>
            </c:strRef>
          </c:cat>
          <c:val>
            <c:numRef>
              <c:f>'E. top Profit Movies'!$E$2:$E$11</c:f>
              <c:numCache>
                <c:formatCode>#.#,,\ "M"</c:formatCode>
                <c:ptCount val="10"/>
                <c:pt idx="0">
                  <c:v>348316061</c:v>
                </c:pt>
                <c:pt idx="1">
                  <c:v>359544677</c:v>
                </c:pt>
                <c:pt idx="2">
                  <c:v>377783777</c:v>
                </c:pt>
                <c:pt idx="3">
                  <c:v>403279547</c:v>
                </c:pt>
                <c:pt idx="4">
                  <c:v>403279547</c:v>
                </c:pt>
                <c:pt idx="5">
                  <c:v>424449459</c:v>
                </c:pt>
                <c:pt idx="6">
                  <c:v>449935665</c:v>
                </c:pt>
                <c:pt idx="7">
                  <c:v>458672302</c:v>
                </c:pt>
                <c:pt idx="8">
                  <c:v>502177271</c:v>
                </c:pt>
                <c:pt idx="9">
                  <c:v>523505847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BE-412C-AAC1-1E5B1752CB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49234607"/>
        <c:axId val="1949242767"/>
      </c:barChart>
      <c:catAx>
        <c:axId val="19492346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9242767"/>
        <c:crosses val="autoZero"/>
        <c:auto val="1"/>
        <c:lblAlgn val="ctr"/>
        <c:lblOffset val="100"/>
        <c:noMultiLvlLbl val="0"/>
      </c:catAx>
      <c:valAx>
        <c:axId val="1949242767"/>
        <c:scaling>
          <c:orientation val="minMax"/>
        </c:scaling>
        <c:delete val="1"/>
        <c:axPos val="b"/>
        <c:numFmt formatCode="#.#,,\ &quot;M&quot;" sourceLinked="1"/>
        <c:majorTickMark val="none"/>
        <c:minorTickMark val="none"/>
        <c:tickLblPos val="nextTo"/>
        <c:crossAx val="1949234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9/30/2023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9/30/2023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a1067f3a224c65ac/Desktop/Trainity%20Project%205/IMDb.PRESENTATION.ppt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 hidden="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/>
          <a:p>
            <a:r>
              <a:rPr lang="en-US"/>
              <a:t>20XX</a:t>
            </a:r>
            <a:endParaRPr lang="ru-RU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2107415"/>
            <a:ext cx="10117959" cy="2281355"/>
          </a:xfrm>
        </p:spPr>
        <p:txBody>
          <a:bodyPr/>
          <a:lstStyle/>
          <a:p>
            <a:r>
              <a:rPr lang="en-US"/>
              <a:t>P</a:t>
            </a:r>
            <a:r>
              <a:rPr lang="en-IN"/>
              <a:t>IMDB Movie Analysis</a:t>
            </a:r>
            <a:br>
              <a:rPr lang="en-IN"/>
            </a:br>
            <a:br>
              <a:rPr lang="en-IN"/>
            </a:br>
            <a:r>
              <a:rPr lang="en-US"/>
              <a:t>RESENTATION</a:t>
            </a:r>
            <a:br>
              <a:rPr lang="en-US"/>
            </a:br>
            <a:r>
              <a:rPr lang="en-US"/>
              <a:t>TITLE</a:t>
            </a:r>
            <a:endParaRPr lang="ru-RU" dirty="0"/>
          </a:p>
        </p:txBody>
      </p:sp>
      <p:sp>
        <p:nvSpPr>
          <p:cNvPr id="13" name="Text Placeholder 12" hidden="1">
            <a:extLst>
              <a:ext uri="{FF2B5EF4-FFF2-40B4-BE49-F238E27FC236}">
                <a16:creationId xmlns:a16="http://schemas.microsoft.com/office/drawing/2014/main" id="{940A5AFA-94C0-BA6B-C6E4-D65BBBAC4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5980" y="6007334"/>
            <a:ext cx="4099252" cy="707498"/>
          </a:xfrm>
        </p:spPr>
        <p:txBody>
          <a:bodyPr/>
          <a:lstStyle/>
          <a:p>
            <a:r>
              <a:rPr lang="en-US" b="1" dirty="0"/>
              <a:t>By</a:t>
            </a:r>
            <a:r>
              <a:rPr lang="en-US" dirty="0"/>
              <a:t> : </a:t>
            </a:r>
            <a:r>
              <a:rPr lang="en-US" b="1" dirty="0"/>
              <a:t>Savnesh Daksh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E290F-FDB9-7682-7A15-2C79FFC00903}"/>
              </a:ext>
            </a:extLst>
          </p:cNvPr>
          <p:cNvSpPr txBox="1"/>
          <p:nvPr/>
        </p:nvSpPr>
        <p:spPr>
          <a:xfrm>
            <a:off x="2981227" y="2467892"/>
            <a:ext cx="609442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1" dirty="0">
                <a:solidFill>
                  <a:srgbClr val="FF9900"/>
                </a:solidFill>
                <a:latin typeface="Arial Black" panose="020B0A04020102020204" pitchFamily="34" charset="0"/>
              </a:rPr>
              <a:t>IMDB </a:t>
            </a:r>
          </a:p>
          <a:p>
            <a:pPr algn="ctr"/>
            <a:r>
              <a:rPr lang="en-IN" sz="5400" b="1" dirty="0">
                <a:solidFill>
                  <a:srgbClr val="FF9900"/>
                </a:solidFill>
                <a:latin typeface="Arial Black" panose="020B0A04020102020204" pitchFamily="34" charset="0"/>
              </a:rPr>
              <a:t>Movie Analysis</a:t>
            </a: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B718A882-00F5-3147-27E9-5C122B6AB3AD}"/>
              </a:ext>
            </a:extLst>
          </p:cNvPr>
          <p:cNvSpPr txBox="1"/>
          <p:nvPr/>
        </p:nvSpPr>
        <p:spPr>
          <a:xfrm>
            <a:off x="3132056" y="4039634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3C4858"/>
                </a:solidFill>
                <a:effectLst/>
                <a:latin typeface="Manrope" panose="020B0604020202020204" charset="0"/>
              </a:rPr>
              <a:t>IMDB Movie Analysis</a:t>
            </a:r>
          </a:p>
          <a:p>
            <a:br>
              <a:rPr lang="en-IN" dirty="0"/>
            </a:b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4EBBB6-FCFD-A3ED-B420-39FA06F63CC7}"/>
              </a:ext>
            </a:extLst>
          </p:cNvPr>
          <p:cNvCxnSpPr>
            <a:cxnSpLocks/>
          </p:cNvCxnSpPr>
          <p:nvPr/>
        </p:nvCxnSpPr>
        <p:spPr>
          <a:xfrm>
            <a:off x="2981227" y="4481565"/>
            <a:ext cx="0" cy="0"/>
          </a:xfrm>
          <a:prstGeom prst="line">
            <a:avLst/>
          </a:prstGeom>
          <a:ln w="666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4DCCC4-50B9-32FD-7111-1ACA71DB64F1}"/>
              </a:ext>
            </a:extLst>
          </p:cNvPr>
          <p:cNvCxnSpPr>
            <a:cxnSpLocks/>
          </p:cNvCxnSpPr>
          <p:nvPr/>
        </p:nvCxnSpPr>
        <p:spPr>
          <a:xfrm flipH="1">
            <a:off x="2981227" y="4491613"/>
            <a:ext cx="6094428" cy="0"/>
          </a:xfrm>
          <a:prstGeom prst="line">
            <a:avLst/>
          </a:prstGeom>
          <a:ln w="8572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F58E37B-764C-43DE-7AD4-742549AB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5" y="134182"/>
            <a:ext cx="1142633" cy="1081876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E33461B5-027F-3DF8-8278-2E62122402EB}"/>
              </a:ext>
            </a:extLst>
          </p:cNvPr>
          <p:cNvSpPr txBox="1">
            <a:spLocks/>
          </p:cNvSpPr>
          <p:nvPr/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 hidden="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678-555-0143</a:t>
            </a:r>
          </a:p>
        </p:txBody>
      </p:sp>
      <p:sp>
        <p:nvSpPr>
          <p:cNvPr id="6" name="Text Placeholder 5" hidden="1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martensson@example.com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B4293-8A46-BF09-B2AD-7DCF98318A9C}"/>
              </a:ext>
            </a:extLst>
          </p:cNvPr>
          <p:cNvSpPr txBox="1"/>
          <p:nvPr/>
        </p:nvSpPr>
        <p:spPr>
          <a:xfrm>
            <a:off x="3048786" y="303436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4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  <a:ea typeface="Manrope"/>
                <a:cs typeface="Manrope"/>
                <a:sym typeface="Manrope"/>
              </a:rPr>
              <a:t>Movie Genre Analysis</a:t>
            </a:r>
            <a:endParaRPr lang="en-IN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795B39-4BFA-0150-DB5D-A05D9593F12F}"/>
              </a:ext>
            </a:extLst>
          </p:cNvPr>
          <p:cNvSpPr txBox="1"/>
          <p:nvPr/>
        </p:nvSpPr>
        <p:spPr>
          <a:xfrm>
            <a:off x="310654" y="1072877"/>
            <a:ext cx="67849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400" b="1" dirty="0">
                <a:solidFill>
                  <a:schemeClr val="bg2"/>
                </a:solidFill>
                <a:latin typeface="Manrope"/>
                <a:ea typeface="Manrope"/>
                <a:cs typeface="Manrope"/>
                <a:sym typeface="Manrope"/>
              </a:rPr>
              <a:t>D</a:t>
            </a:r>
            <a:r>
              <a:rPr lang="en-IN" sz="4400" b="1" i="0" dirty="0">
                <a:solidFill>
                  <a:schemeClr val="bg2"/>
                </a:solidFill>
                <a:latin typeface="Manrope"/>
                <a:ea typeface="Manrope"/>
                <a:cs typeface="Manrope"/>
                <a:sym typeface="Manrope"/>
              </a:rPr>
              <a:t>escriptive statistics </a:t>
            </a:r>
            <a:endParaRPr lang="en-IN" sz="4400" b="1" dirty="0">
              <a:solidFill>
                <a:schemeClr val="bg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FC0EF3-72BB-D527-1156-B6326F6E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4" y="126101"/>
            <a:ext cx="1100367" cy="946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8D30E8-3EA1-A58F-F9EE-CA4DCB88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4" y="1842318"/>
            <a:ext cx="11935536" cy="49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 hidden="1">
            <a:extLst>
              <a:ext uri="{FF2B5EF4-FFF2-40B4-BE49-F238E27FC236}">
                <a16:creationId xmlns:a16="http://schemas.microsoft.com/office/drawing/2014/main" id="{E1D5E8CF-A768-8FF6-7233-F8DA3F78C2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45A59AB1-AED7-CF7D-E452-1852B360D2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1AE3C-5D9E-8803-DE2A-3FD4550D7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Analyze the distribution of movie durations and its impact on the IMDB score.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B4A65D4A-2BFB-FBC9-45BF-7CE87AEAE1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 hidden="1">
            <a:extLst>
              <a:ext uri="{FF2B5EF4-FFF2-40B4-BE49-F238E27FC236}">
                <a16:creationId xmlns:a16="http://schemas.microsoft.com/office/drawing/2014/main" id="{1F44454C-C8D8-D453-35C4-AC2D5AD9D7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35F2AB9-7291-915A-4105-DCEB1DAE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78" y="1640986"/>
            <a:ext cx="10104124" cy="995615"/>
          </a:xfrm>
        </p:spPr>
        <p:txBody>
          <a:bodyPr/>
          <a:lstStyle/>
          <a:p>
            <a:r>
              <a:rPr lang="en-IN" sz="3600" b="1" i="0" dirty="0">
                <a:effectLst/>
                <a:latin typeface="Manrope" panose="020B0604020202020204" charset="0"/>
              </a:rPr>
              <a:t>  B. Movie </a:t>
            </a:r>
            <a:r>
              <a:rPr lang="en-IN" sz="4000" b="1" i="0" dirty="0">
                <a:effectLst/>
                <a:latin typeface="Manrope" panose="020B0604020202020204" charset="0"/>
              </a:rPr>
              <a:t>Duration</a:t>
            </a:r>
            <a:r>
              <a:rPr lang="en-IN" sz="3600" b="1" i="0" dirty="0">
                <a:effectLst/>
                <a:latin typeface="Manrope" panose="020B0604020202020204" charset="0"/>
              </a:rPr>
              <a:t> Analysis</a:t>
            </a:r>
            <a:endParaRPr lang="en-IN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B2EF4-037E-687D-E787-FF2E518443BD}"/>
              </a:ext>
            </a:extLst>
          </p:cNvPr>
          <p:cNvSpPr txBox="1"/>
          <p:nvPr/>
        </p:nvSpPr>
        <p:spPr>
          <a:xfrm>
            <a:off x="1484670" y="3825200"/>
            <a:ext cx="9656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Task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: Analyze the distribution of movie durations and identify the relationship between movie duration and IMDB score.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691367-162D-9FB3-5CB7-FFA7A27B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4" y="130612"/>
            <a:ext cx="1133108" cy="1078756"/>
          </a:xfrm>
          <a:prstGeom prst="rect">
            <a:avLst/>
          </a:prstGeom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1F98C84-55C2-2EDF-6289-365EE229FDB9}"/>
              </a:ext>
            </a:extLst>
          </p:cNvPr>
          <p:cNvSpPr txBox="1">
            <a:spLocks/>
          </p:cNvSpPr>
          <p:nvPr/>
        </p:nvSpPr>
        <p:spPr>
          <a:xfrm>
            <a:off x="5993648" y="6275800"/>
            <a:ext cx="638515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 hidden="1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chemeClr val="bg1"/>
                </a:solidFill>
              </a:rPr>
              <a:t>Template Editing Instructions and Feedback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6E136-E1A8-11EE-C81D-C5DA57A8D5CD}"/>
              </a:ext>
            </a:extLst>
          </p:cNvPr>
          <p:cNvSpPr txBox="1"/>
          <p:nvPr/>
        </p:nvSpPr>
        <p:spPr>
          <a:xfrm>
            <a:off x="2057400" y="154698"/>
            <a:ext cx="76993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0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B. Movie Duration Analysis</a:t>
            </a:r>
            <a:endParaRPr lang="en-IN" sz="4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5728F-0053-D4F4-EB12-CBD694D9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4" y="154698"/>
            <a:ext cx="1175781" cy="957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D87BA9-430C-DBEB-F98F-B4B60EC495C0}"/>
              </a:ext>
            </a:extLst>
          </p:cNvPr>
          <p:cNvSpPr txBox="1"/>
          <p:nvPr/>
        </p:nvSpPr>
        <p:spPr>
          <a:xfrm>
            <a:off x="1310325" y="1112363"/>
            <a:ext cx="8720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IN" sz="2800" i="0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Correlation of Movie Duration and IMDB Score </a:t>
            </a:r>
            <a:endParaRPr lang="en-IN" sz="2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C092D4-1BD9-B658-21A3-E284420365B4}"/>
              </a:ext>
            </a:extLst>
          </p:cNvPr>
          <p:cNvCxnSpPr>
            <a:cxnSpLocks/>
          </p:cNvCxnSpPr>
          <p:nvPr/>
        </p:nvCxnSpPr>
        <p:spPr>
          <a:xfrm flipV="1">
            <a:off x="2017336" y="1724294"/>
            <a:ext cx="0" cy="81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D542D3-3405-5A29-A0A2-71E59849312A}"/>
              </a:ext>
            </a:extLst>
          </p:cNvPr>
          <p:cNvCxnSpPr/>
          <p:nvPr/>
        </p:nvCxnSpPr>
        <p:spPr>
          <a:xfrm>
            <a:off x="3359020" y="2062065"/>
            <a:ext cx="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010526-B2B6-6697-741C-04D179D0F238}"/>
              </a:ext>
            </a:extLst>
          </p:cNvPr>
          <p:cNvCxnSpPr>
            <a:cxnSpLocks/>
          </p:cNvCxnSpPr>
          <p:nvPr/>
        </p:nvCxnSpPr>
        <p:spPr>
          <a:xfrm flipV="1">
            <a:off x="2268000" y="1692000"/>
            <a:ext cx="7668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Google Shape;294;p14">
            <a:extLst>
              <a:ext uri="{FF2B5EF4-FFF2-40B4-BE49-F238E27FC236}">
                <a16:creationId xmlns:a16="http://schemas.microsoft.com/office/drawing/2014/main" id="{434453EC-92DD-F272-9F9F-D66D7F0A2B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40263"/>
              </p:ext>
            </p:extLst>
          </p:nvPr>
        </p:nvGraphicFramePr>
        <p:xfrm>
          <a:off x="6624536" y="1635582"/>
          <a:ext cx="5265970" cy="4803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Google Shape;293;p14">
            <a:extLst>
              <a:ext uri="{FF2B5EF4-FFF2-40B4-BE49-F238E27FC236}">
                <a16:creationId xmlns:a16="http://schemas.microsoft.com/office/drawing/2014/main" id="{521D2F36-51E1-C89E-958D-4749B61097B0}"/>
              </a:ext>
            </a:extLst>
          </p:cNvPr>
          <p:cNvSpPr txBox="1">
            <a:spLocks/>
          </p:cNvSpPr>
          <p:nvPr/>
        </p:nvSpPr>
        <p:spPr>
          <a:xfrm>
            <a:off x="134544" y="2089267"/>
            <a:ext cx="623616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E5F1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E5F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Maximum Movies with descent IMDb score holds between 95min and 120min.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6413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E5F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E5F1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E5F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There are some cult movies though it maintain high duration can also hit the maximum IMDb score possible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6413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E5F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E5F1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E5F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But the standard duration should be minimum more than 70min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046B81-F88F-74D8-8524-83D24593D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40133" y="6118484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BC2AE181-9466-3AD9-2E65-15B3BC256B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3931F24D-92F2-41AF-B6BB-055710DC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D7C31-35D2-5C34-4678-B116E65151DF}"/>
              </a:ext>
            </a:extLst>
          </p:cNvPr>
          <p:cNvSpPr txBox="1"/>
          <p:nvPr/>
        </p:nvSpPr>
        <p:spPr>
          <a:xfrm>
            <a:off x="2016195" y="38381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B. Movie Duration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51D26C-1442-A15C-A556-20895D6E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7" y="117550"/>
            <a:ext cx="1024953" cy="899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C8AE1D-810F-E26D-B843-97E9D73F4CB4}"/>
              </a:ext>
            </a:extLst>
          </p:cNvPr>
          <p:cNvSpPr txBox="1"/>
          <p:nvPr/>
        </p:nvSpPr>
        <p:spPr>
          <a:xfrm>
            <a:off x="2348396" y="11687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</a:rPr>
              <a:t>Statistical Distribution of Movies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5CED9B-D5FC-08E8-0FDC-57F628997C10}"/>
              </a:ext>
            </a:extLst>
          </p:cNvPr>
          <p:cNvCxnSpPr>
            <a:cxnSpLocks/>
          </p:cNvCxnSpPr>
          <p:nvPr/>
        </p:nvCxnSpPr>
        <p:spPr>
          <a:xfrm flipH="1">
            <a:off x="2736000" y="1692000"/>
            <a:ext cx="16200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4C97FA6-2F2D-45AF-AFD1-F35A32A7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61" y="1913643"/>
            <a:ext cx="11896627" cy="429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7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750A46-C852-9CE6-2CBD-38C726076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0B9DAA8B-CF8B-EBB6-DC89-5D58C4214A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600310-B5A9-94E5-1172-2948F37A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736" y="110602"/>
            <a:ext cx="8767713" cy="747238"/>
          </a:xfrm>
        </p:spPr>
        <p:txBody>
          <a:bodyPr>
            <a:normAutofit fontScale="90000"/>
          </a:bodyPr>
          <a:lstStyle/>
          <a:p>
            <a:r>
              <a:rPr lang="en-IN" i="0" dirty="0">
                <a:latin typeface="Manrope"/>
                <a:ea typeface="Manrope"/>
                <a:cs typeface="Manrope"/>
                <a:sym typeface="Manrope"/>
              </a:rPr>
              <a:t>B. Movie Duration Analysis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A1012-7D44-A1EF-B946-35F3C8D5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7" y="110602"/>
            <a:ext cx="1166355" cy="916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0928A2-2A29-A847-87EB-7BBE39718314}"/>
              </a:ext>
            </a:extLst>
          </p:cNvPr>
          <p:cNvSpPr txBox="1"/>
          <p:nvPr/>
        </p:nvSpPr>
        <p:spPr>
          <a:xfrm>
            <a:off x="3876774" y="1144513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D</a:t>
            </a:r>
            <a:r>
              <a:rPr lang="en-IN" sz="2800" i="0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escriptive statistics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5703E-A071-EEF5-00F3-CB0C1341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07" y="1773251"/>
            <a:ext cx="5316173" cy="4957814"/>
          </a:xfrm>
          <a:prstGeom prst="rect">
            <a:avLst/>
          </a:prstGeom>
        </p:spPr>
      </p:pic>
      <p:graphicFrame>
        <p:nvGraphicFramePr>
          <p:cNvPr id="10" name="Google Shape;307;p16">
            <a:extLst>
              <a:ext uri="{FF2B5EF4-FFF2-40B4-BE49-F238E27FC236}">
                <a16:creationId xmlns:a16="http://schemas.microsoft.com/office/drawing/2014/main" id="{F1C8A48B-CDC3-CE6D-A1FA-7F460C8E8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811703"/>
              </p:ext>
            </p:extLst>
          </p:nvPr>
        </p:nvGraphicFramePr>
        <p:xfrm>
          <a:off x="7055588" y="2067203"/>
          <a:ext cx="3840200" cy="41506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2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8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>
                          <a:solidFill>
                            <a:schemeClr val="lt1"/>
                          </a:solidFill>
                        </a:rPr>
                        <a:t>Count</a:t>
                      </a:r>
                      <a:endParaRPr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dirty="0">
                          <a:solidFill>
                            <a:schemeClr val="lt1"/>
                          </a:solidFill>
                        </a:rPr>
                        <a:t>3887</a:t>
                      </a:r>
                      <a:endParaRPr dirty="0"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8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dirty="0">
                          <a:solidFill>
                            <a:schemeClr val="lt1"/>
                          </a:solidFill>
                        </a:rPr>
                        <a:t>Mean</a:t>
                      </a:r>
                      <a:endParaRPr dirty="0"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dirty="0">
                          <a:solidFill>
                            <a:schemeClr val="lt1"/>
                          </a:solidFill>
                        </a:rPr>
                        <a:t>109.9</a:t>
                      </a:r>
                      <a:endParaRPr dirty="0"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8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>
                          <a:solidFill>
                            <a:schemeClr val="lt1"/>
                          </a:solidFill>
                        </a:rPr>
                        <a:t>Stander dev</a:t>
                      </a:r>
                      <a:endParaRPr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>
                          <a:solidFill>
                            <a:schemeClr val="lt1"/>
                          </a:solidFill>
                        </a:rPr>
                        <a:t>22.7</a:t>
                      </a:r>
                      <a:endParaRPr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8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dirty="0">
                          <a:solidFill>
                            <a:schemeClr val="lt1"/>
                          </a:solidFill>
                        </a:rPr>
                        <a:t>Minimum</a:t>
                      </a:r>
                      <a:endParaRPr dirty="0"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>
                          <a:solidFill>
                            <a:schemeClr val="lt1"/>
                          </a:solidFill>
                        </a:rPr>
                        <a:t>34 min</a:t>
                      </a:r>
                      <a:endParaRPr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8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>
                          <a:solidFill>
                            <a:schemeClr val="lt1"/>
                          </a:solidFill>
                        </a:rPr>
                        <a:t>Percentile 25%</a:t>
                      </a:r>
                      <a:endParaRPr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>
                          <a:solidFill>
                            <a:schemeClr val="lt1"/>
                          </a:solidFill>
                        </a:rPr>
                        <a:t>95 min</a:t>
                      </a:r>
                      <a:endParaRPr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8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>
                          <a:solidFill>
                            <a:schemeClr val="lt1"/>
                          </a:solidFill>
                        </a:rPr>
                        <a:t>Percentile 50%</a:t>
                      </a:r>
                      <a:endParaRPr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>
                          <a:solidFill>
                            <a:schemeClr val="lt1"/>
                          </a:solidFill>
                        </a:rPr>
                        <a:t>106 min</a:t>
                      </a:r>
                      <a:endParaRPr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8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>
                          <a:solidFill>
                            <a:schemeClr val="lt1"/>
                          </a:solidFill>
                        </a:rPr>
                        <a:t>Percentile 75%</a:t>
                      </a:r>
                      <a:endParaRPr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>
                          <a:solidFill>
                            <a:schemeClr val="lt1"/>
                          </a:solidFill>
                        </a:rPr>
                        <a:t>120 min</a:t>
                      </a:r>
                      <a:endParaRPr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8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>
                          <a:solidFill>
                            <a:schemeClr val="lt1"/>
                          </a:solidFill>
                        </a:rPr>
                        <a:t>Maximum</a:t>
                      </a:r>
                      <a:endParaRPr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dirty="0">
                          <a:solidFill>
                            <a:schemeClr val="lt1"/>
                          </a:solidFill>
                        </a:rPr>
                        <a:t>330 min</a:t>
                      </a:r>
                      <a:endParaRPr dirty="0"/>
                    </a:p>
                  </a:txBody>
                  <a:tcPr marL="91450" marR="91450" marT="45725" marB="45725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34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4F4D4-4556-3B27-EA3F-8E6297732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A5A6DD7-A223-D08B-B593-0945740CA2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75FC1CB-34B2-3D66-BFC7-C0978E8B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F8F4A-F8C2-4D0E-0B03-7F0F46907060}"/>
              </a:ext>
            </a:extLst>
          </p:cNvPr>
          <p:cNvSpPr txBox="1"/>
          <p:nvPr/>
        </p:nvSpPr>
        <p:spPr>
          <a:xfrm>
            <a:off x="4150152" y="1135086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C. Language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825F9-BF73-A82A-5B2F-0F7C7CA36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8" y="126103"/>
            <a:ext cx="1156928" cy="1008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A817AD-C8DA-9998-F97E-682691AB5D4C}"/>
              </a:ext>
            </a:extLst>
          </p:cNvPr>
          <p:cNvSpPr txBox="1"/>
          <p:nvPr/>
        </p:nvSpPr>
        <p:spPr>
          <a:xfrm>
            <a:off x="2413263" y="2014681"/>
            <a:ext cx="87292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Language Analysis: </a:t>
            </a:r>
            <a:r>
              <a:rPr lang="en-US" sz="2000" dirty="0">
                <a:solidFill>
                  <a:schemeClr val="bg1"/>
                </a:solidFill>
              </a:rPr>
              <a:t>Situation: Examine the distribution of movies based on their language.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B926C-428F-6F22-F520-1085802BE75E}"/>
              </a:ext>
            </a:extLst>
          </p:cNvPr>
          <p:cNvSpPr txBox="1"/>
          <p:nvPr/>
        </p:nvSpPr>
        <p:spPr>
          <a:xfrm>
            <a:off x="2726931" y="2922879"/>
            <a:ext cx="7783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Task: </a:t>
            </a:r>
            <a:r>
              <a:rPr lang="en-US" sz="2000" dirty="0">
                <a:solidFill>
                  <a:schemeClr val="bg1"/>
                </a:solidFill>
              </a:rPr>
              <a:t>Determine the most common languages used in movies and analyze their impact on the IMDB score using descriptive statistics.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236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D8FECD-3B40-C3D6-2219-11FC2F75F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6849448B-B6BE-BC84-B7BC-1D41E01376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A5DEFE-5A34-4F41-2364-A962A881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712" y="1008668"/>
            <a:ext cx="5694575" cy="838986"/>
          </a:xfrm>
        </p:spPr>
        <p:txBody>
          <a:bodyPr>
            <a:normAutofit/>
          </a:bodyPr>
          <a:lstStyle/>
          <a:p>
            <a:r>
              <a:rPr lang="en-IN" sz="3200" i="0" dirty="0">
                <a:latin typeface="Manrope"/>
                <a:ea typeface="Manrope"/>
                <a:cs typeface="Manrope"/>
                <a:sym typeface="Manrope"/>
              </a:rPr>
              <a:t>C. Language Analysis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8155D-89AC-5094-21ED-2B14164B9A63}"/>
              </a:ext>
            </a:extLst>
          </p:cNvPr>
          <p:cNvSpPr txBox="1"/>
          <p:nvPr/>
        </p:nvSpPr>
        <p:spPr>
          <a:xfrm>
            <a:off x="596245" y="1710121"/>
            <a:ext cx="6898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Distribution of movies based on their languages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5B5213-5C1C-54D8-6252-97922BBF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5" y="100916"/>
            <a:ext cx="949539" cy="838986"/>
          </a:xfrm>
          <a:prstGeom prst="rect">
            <a:avLst/>
          </a:prstGeom>
        </p:spPr>
      </p:pic>
      <p:sp>
        <p:nvSpPr>
          <p:cNvPr id="9" name="Google Shape;313;p17">
            <a:extLst>
              <a:ext uri="{FF2B5EF4-FFF2-40B4-BE49-F238E27FC236}">
                <a16:creationId xmlns:a16="http://schemas.microsoft.com/office/drawing/2014/main" id="{06B78C9C-BEBF-0E37-4E05-35D434422D46}"/>
              </a:ext>
            </a:extLst>
          </p:cNvPr>
          <p:cNvSpPr txBox="1">
            <a:spLocks/>
          </p:cNvSpPr>
          <p:nvPr/>
        </p:nvSpPr>
        <p:spPr>
          <a:xfrm>
            <a:off x="725079" y="2506662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FFEBC7"/>
              </a:buClr>
              <a:buSzPts val="2800"/>
            </a:pPr>
            <a:r>
              <a:rPr lang="en-US" sz="2400" dirty="0">
                <a:solidFill>
                  <a:schemeClr val="bg1"/>
                </a:solidFill>
              </a:rPr>
              <a:t>English Language Movies has the maximum distribution among all other Movies with 98% from Top 5 Languages.</a:t>
            </a:r>
          </a:p>
          <a:p>
            <a:pPr indent="-50800"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rgbClr val="FFEBC7"/>
              </a:buClr>
              <a:buSzPts val="2800"/>
            </a:pPr>
            <a:r>
              <a:rPr lang="en-US" sz="2400" dirty="0">
                <a:solidFill>
                  <a:schemeClr val="bg1"/>
                </a:solidFill>
              </a:rPr>
              <a:t>English Language Occupied around 96% of the Entire Movie Database.</a:t>
            </a:r>
          </a:p>
        </p:txBody>
      </p:sp>
      <p:graphicFrame>
        <p:nvGraphicFramePr>
          <p:cNvPr id="13" name="Google Shape;314;p17">
            <a:extLst>
              <a:ext uri="{FF2B5EF4-FFF2-40B4-BE49-F238E27FC236}">
                <a16:creationId xmlns:a16="http://schemas.microsoft.com/office/drawing/2014/main" id="{90625BB4-D0C9-DC9F-E847-8015BE76E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043152"/>
              </p:ext>
            </p:extLst>
          </p:nvPr>
        </p:nvGraphicFramePr>
        <p:xfrm>
          <a:off x="6584182" y="2171786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8989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175F7D-A713-297B-C44F-0791174C20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FE5DB64F-4660-9497-A4AC-12F46CFAF5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8F3EE81D-2E61-3906-6C12-C4B63647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9D2167-8F00-AAB9-54D9-E2D50D6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3" y="126101"/>
            <a:ext cx="1175783" cy="939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8F9730-0457-BC4C-AF6F-0A9A26A9A44F}"/>
              </a:ext>
            </a:extLst>
          </p:cNvPr>
          <p:cNvSpPr txBox="1"/>
          <p:nvPr/>
        </p:nvSpPr>
        <p:spPr>
          <a:xfrm>
            <a:off x="4123720" y="1276871"/>
            <a:ext cx="3944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C. Languages with AVG IMDb 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D27B5-2121-C6D0-D67D-C38578D2D290}"/>
              </a:ext>
            </a:extLst>
          </p:cNvPr>
          <p:cNvSpPr txBox="1"/>
          <p:nvPr/>
        </p:nvSpPr>
        <p:spPr>
          <a:xfrm>
            <a:off x="276294" y="1986137"/>
            <a:ext cx="3944560" cy="3596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EBC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EBC7"/>
                </a:solidFill>
              </a:rPr>
              <a:t>Persian and Telugu holds the top places among the all other languages with Average IMDb Score.</a:t>
            </a:r>
            <a:endParaRPr lang="en-US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EBC7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EBC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EBC7"/>
                </a:solidFill>
              </a:rPr>
              <a:t>English, Russian and Bosnian Languages have the lowest Average IMDb score.</a:t>
            </a:r>
            <a:endParaRPr lang="en-US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EBC7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EBC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EBC7"/>
                </a:solidFill>
              </a:rPr>
              <a:t>Hindi with 7.6 and Telugu with 8.4 took the great place in the list from Indian languages.</a:t>
            </a:r>
            <a:endParaRPr lang="en-US" dirty="0"/>
          </a:p>
        </p:txBody>
      </p:sp>
      <p:graphicFrame>
        <p:nvGraphicFramePr>
          <p:cNvPr id="15" name="Google Shape;321;p18">
            <a:extLst>
              <a:ext uri="{FF2B5EF4-FFF2-40B4-BE49-F238E27FC236}">
                <a16:creationId xmlns:a16="http://schemas.microsoft.com/office/drawing/2014/main" id="{D09E3BE9-C080-222B-149A-F99CBF8EC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651572"/>
              </p:ext>
            </p:extLst>
          </p:nvPr>
        </p:nvGraphicFramePr>
        <p:xfrm>
          <a:off x="4123720" y="1609984"/>
          <a:ext cx="7869759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034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04A36D-812A-9EB9-555A-4C2BBD870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30F7F6E9-0A5B-AA84-9533-FF0B5F06DC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A024CF-C424-6C01-290B-2B12C986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EA154-77BE-FCD4-BFDC-3CB9A6729C88}"/>
              </a:ext>
            </a:extLst>
          </p:cNvPr>
          <p:cNvSpPr txBox="1"/>
          <p:nvPr/>
        </p:nvSpPr>
        <p:spPr>
          <a:xfrm>
            <a:off x="1746315" y="242415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C. Language Analysis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6D316-0656-A8A8-00F8-9948F8FE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7" y="126089"/>
            <a:ext cx="1006099" cy="910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23C469-D468-1F6D-2569-57F0FE80EE70}"/>
              </a:ext>
            </a:extLst>
          </p:cNvPr>
          <p:cNvSpPr txBox="1"/>
          <p:nvPr/>
        </p:nvSpPr>
        <p:spPr>
          <a:xfrm>
            <a:off x="3678810" y="1147713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D</a:t>
            </a:r>
            <a:r>
              <a:rPr lang="en-IN" sz="3200" i="0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escriptive statistics  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93D6E-DFB9-D2CA-E88C-B08ACCA6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6" y="1703302"/>
            <a:ext cx="9822730" cy="44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2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7F406-B7F1-7FF9-D3E3-D5A479FDA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7DF77F3E-296B-AF1B-2D21-2FEA271AF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4906D-D2C2-BF7A-3DFC-21057E01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79" y="1053283"/>
            <a:ext cx="10515600" cy="700104"/>
          </a:xfrm>
        </p:spPr>
        <p:txBody>
          <a:bodyPr>
            <a:normAutofit/>
          </a:bodyPr>
          <a:lstStyle/>
          <a:p>
            <a:r>
              <a:rPr lang="en-IN" sz="3200" b="1" i="0" dirty="0">
                <a:effectLst/>
                <a:latin typeface="Manrope" panose="020B0604020202020204" charset="0"/>
              </a:rPr>
              <a:t>D. Director Analysis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6EBDA-3AEE-44EC-EDD6-D9C4823B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8" y="144955"/>
            <a:ext cx="975462" cy="700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683E-A14A-0EE9-01C4-6D1306016B29}"/>
              </a:ext>
            </a:extLst>
          </p:cNvPr>
          <p:cNvSpPr txBox="1"/>
          <p:nvPr/>
        </p:nvSpPr>
        <p:spPr>
          <a:xfrm>
            <a:off x="1708608" y="2165510"/>
            <a:ext cx="7944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Director Analysis: 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Influence of directors on movie ratings.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5585CD-5848-AEB7-FEED-3B8C61B22B1C}"/>
              </a:ext>
            </a:extLst>
          </p:cNvPr>
          <p:cNvSpPr txBox="1"/>
          <p:nvPr/>
        </p:nvSpPr>
        <p:spPr>
          <a:xfrm>
            <a:off x="2104534" y="2865996"/>
            <a:ext cx="71525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Task: </a:t>
            </a:r>
            <a:r>
              <a:rPr lang="en-US" b="0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Identify the top directors based on their average IMDB score and analyze their contribution to the success of movies using percentile calculations.</a:t>
            </a:r>
          </a:p>
        </p:txBody>
      </p:sp>
    </p:spTree>
    <p:extLst>
      <p:ext uri="{BB962C8B-B14F-4D97-AF65-F5344CB8AC3E}">
        <p14:creationId xmlns:p14="http://schemas.microsoft.com/office/powerpoint/2010/main" val="198987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grpSp>
        <p:nvGrpSpPr>
          <p:cNvPr id="6" name="Google Shape;171;p2">
            <a:extLst>
              <a:ext uri="{FF2B5EF4-FFF2-40B4-BE49-F238E27FC236}">
                <a16:creationId xmlns:a16="http://schemas.microsoft.com/office/drawing/2014/main" id="{641AF3BB-378C-AC69-6403-8CD4AF8B1599}"/>
              </a:ext>
            </a:extLst>
          </p:cNvPr>
          <p:cNvGrpSpPr/>
          <p:nvPr/>
        </p:nvGrpSpPr>
        <p:grpSpPr>
          <a:xfrm>
            <a:off x="3459638" y="1206631"/>
            <a:ext cx="10520314" cy="5755064"/>
            <a:chOff x="0" y="28816"/>
            <a:chExt cx="7505700" cy="3985200"/>
          </a:xfrm>
        </p:grpSpPr>
        <p:sp>
          <p:nvSpPr>
            <p:cNvPr id="7" name="Google Shape;172;p2" hidden="1">
              <a:extLst>
                <a:ext uri="{FF2B5EF4-FFF2-40B4-BE49-F238E27FC236}">
                  <a16:creationId xmlns:a16="http://schemas.microsoft.com/office/drawing/2014/main" id="{1933AEBC-1DD0-FF09-0FD6-C621A0AF1504}"/>
                </a:ext>
              </a:extLst>
            </p:cNvPr>
            <p:cNvSpPr/>
            <p:nvPr/>
          </p:nvSpPr>
          <p:spPr>
            <a:xfrm>
              <a:off x="0" y="294496"/>
              <a:ext cx="7505700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3;p2">
              <a:extLst>
                <a:ext uri="{FF2B5EF4-FFF2-40B4-BE49-F238E27FC236}">
                  <a16:creationId xmlns:a16="http://schemas.microsoft.com/office/drawing/2014/main" id="{E5EE34D5-E245-5D45-2D22-CDB4C30AD735}"/>
                </a:ext>
              </a:extLst>
            </p:cNvPr>
            <p:cNvSpPr/>
            <p:nvPr/>
          </p:nvSpPr>
          <p:spPr>
            <a:xfrm>
              <a:off x="375285" y="28816"/>
              <a:ext cx="5253990" cy="531360"/>
            </a:xfrm>
            <a:prstGeom prst="roundRect">
              <a:avLst>
                <a:gd name="adj" fmla="val 16667"/>
              </a:avLst>
            </a:prstGeom>
            <a:solidFill>
              <a:srgbClr val="1FC3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4;p2">
              <a:extLst>
                <a:ext uri="{FF2B5EF4-FFF2-40B4-BE49-F238E27FC236}">
                  <a16:creationId xmlns:a16="http://schemas.microsoft.com/office/drawing/2014/main" id="{EDC7A1D9-C6A1-1D42-FE16-AAB8243AD853}"/>
                </a:ext>
              </a:extLst>
            </p:cNvPr>
            <p:cNvSpPr txBox="1"/>
            <p:nvPr/>
          </p:nvSpPr>
          <p:spPr>
            <a:xfrm>
              <a:off x="427163" y="28816"/>
              <a:ext cx="5202112" cy="544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8575" tIns="0" rIns="1985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N"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 Description</a:t>
              </a:r>
              <a:endParaRPr dirty="0"/>
            </a:p>
          </p:txBody>
        </p:sp>
        <p:sp>
          <p:nvSpPr>
            <p:cNvPr id="10" name="Google Shape;175;p2" hidden="1">
              <a:extLst>
                <a:ext uri="{FF2B5EF4-FFF2-40B4-BE49-F238E27FC236}">
                  <a16:creationId xmlns:a16="http://schemas.microsoft.com/office/drawing/2014/main" id="{10D4408E-AFC3-7BA5-6E22-8462CA01D4E9}"/>
                </a:ext>
              </a:extLst>
            </p:cNvPr>
            <p:cNvSpPr/>
            <p:nvPr/>
          </p:nvSpPr>
          <p:spPr>
            <a:xfrm>
              <a:off x="0" y="1110976"/>
              <a:ext cx="7505700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;p2">
              <a:extLst>
                <a:ext uri="{FF2B5EF4-FFF2-40B4-BE49-F238E27FC236}">
                  <a16:creationId xmlns:a16="http://schemas.microsoft.com/office/drawing/2014/main" id="{FB330732-E52A-261D-DBD9-5F56CF05E933}"/>
                </a:ext>
              </a:extLst>
            </p:cNvPr>
            <p:cNvSpPr/>
            <p:nvPr/>
          </p:nvSpPr>
          <p:spPr>
            <a:xfrm>
              <a:off x="375285" y="845296"/>
              <a:ext cx="5253990" cy="531360"/>
            </a:xfrm>
            <a:prstGeom prst="roundRect">
              <a:avLst>
                <a:gd name="adj" fmla="val 16667"/>
              </a:avLst>
            </a:prstGeom>
            <a:solidFill>
              <a:srgbClr val="18CC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7;p2">
              <a:extLst>
                <a:ext uri="{FF2B5EF4-FFF2-40B4-BE49-F238E27FC236}">
                  <a16:creationId xmlns:a16="http://schemas.microsoft.com/office/drawing/2014/main" id="{28F4C7DC-4862-7F61-D750-17AD150ECB41}"/>
                </a:ext>
              </a:extLst>
            </p:cNvPr>
            <p:cNvSpPr txBox="1"/>
            <p:nvPr/>
          </p:nvSpPr>
          <p:spPr>
            <a:xfrm>
              <a:off x="401224" y="871235"/>
              <a:ext cx="5202112" cy="693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8575" tIns="0" rIns="1985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Approach</a:t>
              </a:r>
              <a:endParaRPr/>
            </a:p>
          </p:txBody>
        </p:sp>
        <p:sp>
          <p:nvSpPr>
            <p:cNvPr id="13" name="Google Shape;178;p2" hidden="1">
              <a:extLst>
                <a:ext uri="{FF2B5EF4-FFF2-40B4-BE49-F238E27FC236}">
                  <a16:creationId xmlns:a16="http://schemas.microsoft.com/office/drawing/2014/main" id="{44188E32-3FD8-603F-064E-74085AB87E3A}"/>
                </a:ext>
              </a:extLst>
            </p:cNvPr>
            <p:cNvSpPr/>
            <p:nvPr/>
          </p:nvSpPr>
          <p:spPr>
            <a:xfrm>
              <a:off x="0" y="1927456"/>
              <a:ext cx="7505700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9;p2">
              <a:extLst>
                <a:ext uri="{FF2B5EF4-FFF2-40B4-BE49-F238E27FC236}">
                  <a16:creationId xmlns:a16="http://schemas.microsoft.com/office/drawing/2014/main" id="{B39F08B0-72AC-2B03-8498-BE8385D15A75}"/>
                </a:ext>
              </a:extLst>
            </p:cNvPr>
            <p:cNvSpPr/>
            <p:nvPr/>
          </p:nvSpPr>
          <p:spPr>
            <a:xfrm>
              <a:off x="375285" y="1661776"/>
              <a:ext cx="5253990" cy="531360"/>
            </a:xfrm>
            <a:prstGeom prst="roundRect">
              <a:avLst>
                <a:gd name="adj" fmla="val 16667"/>
              </a:avLst>
            </a:prstGeom>
            <a:solidFill>
              <a:srgbClr val="69D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0;p2">
              <a:extLst>
                <a:ext uri="{FF2B5EF4-FFF2-40B4-BE49-F238E27FC236}">
                  <a16:creationId xmlns:a16="http://schemas.microsoft.com/office/drawing/2014/main" id="{D314D0DD-D12F-BC8A-8FB0-F2F488A3B8DE}"/>
                </a:ext>
              </a:extLst>
            </p:cNvPr>
            <p:cNvSpPr txBox="1"/>
            <p:nvPr/>
          </p:nvSpPr>
          <p:spPr>
            <a:xfrm>
              <a:off x="401224" y="1687715"/>
              <a:ext cx="5202112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8575" tIns="0" rIns="1985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Tech Stack Used</a:t>
              </a:r>
              <a:endParaRPr/>
            </a:p>
          </p:txBody>
        </p:sp>
        <p:sp>
          <p:nvSpPr>
            <p:cNvPr id="16" name="Google Shape;181;p2" hidden="1">
              <a:extLst>
                <a:ext uri="{FF2B5EF4-FFF2-40B4-BE49-F238E27FC236}">
                  <a16:creationId xmlns:a16="http://schemas.microsoft.com/office/drawing/2014/main" id="{AE570020-7044-FD1A-4296-1AFFB5FF1B35}"/>
                </a:ext>
              </a:extLst>
            </p:cNvPr>
            <p:cNvSpPr/>
            <p:nvPr/>
          </p:nvSpPr>
          <p:spPr>
            <a:xfrm>
              <a:off x="0" y="2743936"/>
              <a:ext cx="7505700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2;p2">
              <a:extLst>
                <a:ext uri="{FF2B5EF4-FFF2-40B4-BE49-F238E27FC236}">
                  <a16:creationId xmlns:a16="http://schemas.microsoft.com/office/drawing/2014/main" id="{B119CB8A-6495-552F-282D-B53303D5214A}"/>
                </a:ext>
              </a:extLst>
            </p:cNvPr>
            <p:cNvSpPr/>
            <p:nvPr/>
          </p:nvSpPr>
          <p:spPr>
            <a:xfrm>
              <a:off x="375285" y="2478256"/>
              <a:ext cx="5253990" cy="531360"/>
            </a:xfrm>
            <a:prstGeom prst="roundRect">
              <a:avLst>
                <a:gd name="adj" fmla="val 16667"/>
              </a:avLst>
            </a:prstGeom>
            <a:solidFill>
              <a:srgbClr val="CBDE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3;p2">
              <a:extLst>
                <a:ext uri="{FF2B5EF4-FFF2-40B4-BE49-F238E27FC236}">
                  <a16:creationId xmlns:a16="http://schemas.microsoft.com/office/drawing/2014/main" id="{CFE1712C-A4E5-67DD-96BF-34B4BF18E23E}"/>
                </a:ext>
              </a:extLst>
            </p:cNvPr>
            <p:cNvSpPr txBox="1"/>
            <p:nvPr/>
          </p:nvSpPr>
          <p:spPr>
            <a:xfrm>
              <a:off x="401224" y="2504195"/>
              <a:ext cx="5202112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8575" tIns="0" rIns="1985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Insights</a:t>
              </a:r>
              <a:endParaRPr/>
            </a:p>
          </p:txBody>
        </p:sp>
        <p:sp>
          <p:nvSpPr>
            <p:cNvPr id="19" name="Google Shape;184;p2" hidden="1">
              <a:extLst>
                <a:ext uri="{FF2B5EF4-FFF2-40B4-BE49-F238E27FC236}">
                  <a16:creationId xmlns:a16="http://schemas.microsoft.com/office/drawing/2014/main" id="{84C9F0B5-CDAB-1694-E2DD-D57012E22DA7}"/>
                </a:ext>
              </a:extLst>
            </p:cNvPr>
            <p:cNvSpPr/>
            <p:nvPr/>
          </p:nvSpPr>
          <p:spPr>
            <a:xfrm>
              <a:off x="0" y="3560416"/>
              <a:ext cx="7505700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5;p2">
              <a:extLst>
                <a:ext uri="{FF2B5EF4-FFF2-40B4-BE49-F238E27FC236}">
                  <a16:creationId xmlns:a16="http://schemas.microsoft.com/office/drawing/2014/main" id="{594C0B48-4216-50A6-6F4B-FF5A7A93EB4F}"/>
                </a:ext>
              </a:extLst>
            </p:cNvPr>
            <p:cNvSpPr/>
            <p:nvPr/>
          </p:nvSpPr>
          <p:spPr>
            <a:xfrm>
              <a:off x="375285" y="3294736"/>
              <a:ext cx="5253990" cy="531360"/>
            </a:xfrm>
            <a:prstGeom prst="roundRect">
              <a:avLst>
                <a:gd name="adj" fmla="val 16667"/>
              </a:avLst>
            </a:prstGeom>
            <a:solidFill>
              <a:srgbClr val="E7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6;p2">
              <a:extLst>
                <a:ext uri="{FF2B5EF4-FFF2-40B4-BE49-F238E27FC236}">
                  <a16:creationId xmlns:a16="http://schemas.microsoft.com/office/drawing/2014/main" id="{FE6CDE8C-0ACD-A56F-A769-6CD4424E8C1E}"/>
                </a:ext>
              </a:extLst>
            </p:cNvPr>
            <p:cNvSpPr txBox="1"/>
            <p:nvPr/>
          </p:nvSpPr>
          <p:spPr>
            <a:xfrm>
              <a:off x="401224" y="3320675"/>
              <a:ext cx="5202112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8575" tIns="0" rIns="1985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Result</a:t>
              </a: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94B6E33-480D-2BAE-280B-11BF9195C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8" y="134368"/>
            <a:ext cx="1194636" cy="9779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11595E-6A20-A4FD-0174-4E888CD35289}"/>
              </a:ext>
            </a:extLst>
          </p:cNvPr>
          <p:cNvSpPr txBox="1"/>
          <p:nvPr/>
        </p:nvSpPr>
        <p:spPr>
          <a:xfrm>
            <a:off x="1784023" y="315140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CF731-A801-3309-7585-0D2E8FC13F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0DCE312A-883E-964F-DF13-2CE87D8516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0FA176-4DBA-88E5-0BCA-A8CB5616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089" y="968441"/>
            <a:ext cx="5147821" cy="850933"/>
          </a:xfrm>
        </p:spPr>
        <p:txBody>
          <a:bodyPr>
            <a:normAutofit/>
          </a:bodyPr>
          <a:lstStyle/>
          <a:p>
            <a:r>
              <a:rPr lang="en-IN" sz="3200" i="0" dirty="0">
                <a:latin typeface="Manrope"/>
                <a:ea typeface="Manrope"/>
                <a:cs typeface="Manrope"/>
                <a:sym typeface="Manrope"/>
              </a:rPr>
              <a:t>D. Director Analysis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47F5C-8741-4136-99F2-74C22F15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7" y="126101"/>
            <a:ext cx="1090941" cy="1042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B0C95-36DE-1ACF-8790-078C3137646F}"/>
              </a:ext>
            </a:extLst>
          </p:cNvPr>
          <p:cNvSpPr txBox="1"/>
          <p:nvPr/>
        </p:nvSpPr>
        <p:spPr>
          <a:xfrm>
            <a:off x="276293" y="175782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0" i="0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Influence of directors on movie ratings.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9EC3E-DB4D-1678-A76C-7ED9A1D23BA9}"/>
              </a:ext>
            </a:extLst>
          </p:cNvPr>
          <p:cNvSpPr txBox="1"/>
          <p:nvPr/>
        </p:nvSpPr>
        <p:spPr>
          <a:xfrm>
            <a:off x="474875" y="2608757"/>
            <a:ext cx="5445158" cy="3098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CFA"/>
              </a:buClr>
              <a:buSzPct val="100000"/>
              <a:buChar char="•"/>
            </a:pPr>
            <a:r>
              <a:rPr lang="en-US" sz="2000" dirty="0">
                <a:solidFill>
                  <a:srgbClr val="D9DCFA"/>
                </a:solidFill>
              </a:rPr>
              <a:t>Rating shows the impact of the directors of their movies to score IMDb rating.</a:t>
            </a:r>
            <a:endParaRPr lang="en-US" sz="2000"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000" dirty="0">
              <a:solidFill>
                <a:srgbClr val="D9DCFA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CFA"/>
              </a:buClr>
              <a:buSzPct val="100000"/>
              <a:buChar char="•"/>
            </a:pPr>
            <a:r>
              <a:rPr lang="en-US" sz="2000" b="1" dirty="0">
                <a:solidFill>
                  <a:srgbClr val="D9DCFA"/>
                </a:solidFill>
              </a:rPr>
              <a:t>Akira Kurosawa</a:t>
            </a:r>
            <a:r>
              <a:rPr lang="en-US" sz="2000" dirty="0">
                <a:solidFill>
                  <a:srgbClr val="D9DCFA"/>
                </a:solidFill>
              </a:rPr>
              <a:t>, The Japanese Film Maker, Scored Highest IMDb score of the Average of all his movies and placed top of the list.</a:t>
            </a:r>
            <a:endParaRPr lang="en-US" sz="2000"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000" dirty="0">
              <a:solidFill>
                <a:srgbClr val="D9DCFA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CFA"/>
              </a:buClr>
              <a:buSzPct val="100000"/>
              <a:buChar char="•"/>
            </a:pPr>
            <a:r>
              <a:rPr lang="en-US" sz="2000" b="1" dirty="0">
                <a:solidFill>
                  <a:srgbClr val="D9DCFA"/>
                </a:solidFill>
              </a:rPr>
              <a:t>S.S. Rajamouli </a:t>
            </a:r>
            <a:r>
              <a:rPr lang="en-US" sz="2000" dirty="0">
                <a:solidFill>
                  <a:srgbClr val="D9DCFA"/>
                </a:solidFill>
              </a:rPr>
              <a:t>from India took 11</a:t>
            </a:r>
            <a:r>
              <a:rPr lang="en-US" sz="2000" baseline="30000" dirty="0">
                <a:solidFill>
                  <a:srgbClr val="D9DCFA"/>
                </a:solidFill>
              </a:rPr>
              <a:t>th</a:t>
            </a:r>
            <a:r>
              <a:rPr lang="en-US" sz="2000" dirty="0">
                <a:solidFill>
                  <a:srgbClr val="D9DCFA"/>
                </a:solidFill>
              </a:rPr>
              <a:t> place in the list of top Directors Across the world.</a:t>
            </a:r>
            <a:endParaRPr lang="en-US" sz="2000" dirty="0"/>
          </a:p>
        </p:txBody>
      </p:sp>
      <p:graphicFrame>
        <p:nvGraphicFramePr>
          <p:cNvPr id="12" name="Google Shape;334;p20">
            <a:extLst>
              <a:ext uri="{FF2B5EF4-FFF2-40B4-BE49-F238E27FC236}">
                <a16:creationId xmlns:a16="http://schemas.microsoft.com/office/drawing/2014/main" id="{CA04CFCB-400B-A327-90DE-D78EE67D7C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4324338"/>
              </p:ext>
            </p:extLst>
          </p:nvPr>
        </p:nvGraphicFramePr>
        <p:xfrm>
          <a:off x="5920033" y="1757824"/>
          <a:ext cx="6099141" cy="4419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7061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BE602-EAB7-B99F-440D-E51ECEFB92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9887E43-879B-FB1A-6F67-384BA799C1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B07533-BCDB-5939-14E4-3B9C121B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718" y="968442"/>
            <a:ext cx="4610493" cy="841506"/>
          </a:xfrm>
        </p:spPr>
        <p:txBody>
          <a:bodyPr>
            <a:normAutofit/>
          </a:bodyPr>
          <a:lstStyle/>
          <a:p>
            <a:r>
              <a:rPr lang="en-IN" sz="3600" i="0" dirty="0">
                <a:latin typeface="Manrope"/>
                <a:ea typeface="Manrope"/>
                <a:cs typeface="Manrope"/>
                <a:sym typeface="Manrope"/>
              </a:rPr>
              <a:t>D. Director Analysis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90A06-C8DB-C247-AE09-D17E1980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1" y="135528"/>
            <a:ext cx="1053234" cy="929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61E65-89A5-DD5C-C2AF-08C55F951A99}"/>
              </a:ext>
            </a:extLst>
          </p:cNvPr>
          <p:cNvSpPr txBox="1"/>
          <p:nvPr/>
        </p:nvSpPr>
        <p:spPr>
          <a:xfrm>
            <a:off x="364504" y="1715680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i="0" u="sng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Percentile Distribution of Directors:</a:t>
            </a:r>
            <a:endParaRPr lang="en-IN" sz="2000" u="sng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2DF0F3-4738-E200-25B5-803BE3A5F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92" y="2130688"/>
            <a:ext cx="10510415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A1032-7868-57E5-918A-234D10A052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529C2103-EEA1-C89E-6E19-B305B5B83E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E7D09E-347C-5385-6AC4-D26846F9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864" y="1109843"/>
            <a:ext cx="4704761" cy="652970"/>
          </a:xfrm>
        </p:spPr>
        <p:txBody>
          <a:bodyPr>
            <a:normAutofit/>
          </a:bodyPr>
          <a:lstStyle/>
          <a:p>
            <a:r>
              <a:rPr lang="en-IN" sz="3600" i="0" dirty="0">
                <a:latin typeface="Manrope"/>
                <a:ea typeface="Manrope"/>
                <a:cs typeface="Manrope"/>
                <a:sym typeface="Manrope"/>
              </a:rPr>
              <a:t>D. Director Analysis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B6B84-05CE-06F2-A26A-C23FF45C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8" y="107248"/>
            <a:ext cx="1109794" cy="1002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E5D23-7649-04DA-BABC-718D79074905}"/>
              </a:ext>
            </a:extLst>
          </p:cNvPr>
          <p:cNvSpPr txBox="1"/>
          <p:nvPr/>
        </p:nvSpPr>
        <p:spPr>
          <a:xfrm>
            <a:off x="276293" y="1762813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i="0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Directors and Their Percentile Score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1286BA-3414-A614-69A8-A823AFF4B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10" y="2224478"/>
            <a:ext cx="4395597" cy="44748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8AA5B-E1FD-C8FA-C503-23BF80DC4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948" y="1762813"/>
            <a:ext cx="4931342" cy="49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04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15C79-F289-C4CD-509B-4C6069E35C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97A4B96-A485-08DD-6AE7-B573E15073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222E2C-D9D4-BAE6-C2E0-B7BB84E0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760" y="1119271"/>
            <a:ext cx="6279037" cy="652970"/>
          </a:xfrm>
        </p:spPr>
        <p:txBody>
          <a:bodyPr>
            <a:normAutofit/>
          </a:bodyPr>
          <a:lstStyle/>
          <a:p>
            <a:r>
              <a:rPr lang="en-IN" sz="3600" b="1" i="0" dirty="0">
                <a:effectLst/>
                <a:latin typeface="Manrope" panose="020B0604020202020204" charset="0"/>
              </a:rPr>
              <a:t>E. Budget Analysis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D4057-2173-E818-F880-AAA82565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7" y="126101"/>
            <a:ext cx="996673" cy="882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B2564-6B00-DF01-719F-2D24C0AE4EB3}"/>
              </a:ext>
            </a:extLst>
          </p:cNvPr>
          <p:cNvSpPr txBox="1"/>
          <p:nvPr/>
        </p:nvSpPr>
        <p:spPr>
          <a:xfrm>
            <a:off x="1435232" y="1986401"/>
            <a:ext cx="71148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Budget Analysis: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 </a:t>
            </a:r>
            <a:r>
              <a:rPr lang="en-US" b="0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Explore the relationship between movie budgets and their financial success.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A92D7-875A-5482-2457-9D263DA23785}"/>
              </a:ext>
            </a:extLst>
          </p:cNvPr>
          <p:cNvSpPr txBox="1"/>
          <p:nvPr/>
        </p:nvSpPr>
        <p:spPr>
          <a:xfrm>
            <a:off x="1718036" y="2725065"/>
            <a:ext cx="60944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Task: </a:t>
            </a:r>
            <a:r>
              <a:rPr lang="en-US" b="0" i="0" dirty="0">
                <a:solidFill>
                  <a:schemeClr val="bg1"/>
                </a:solidFill>
                <a:effectLst/>
                <a:latin typeface="Manrope" panose="020B0604020202020204" charset="0"/>
              </a:rPr>
              <a:t>Analyze the correlation between movie budgets and gross earnings, and identify the movies with the highest profit margin.</a:t>
            </a:r>
          </a:p>
        </p:txBody>
      </p:sp>
    </p:spTree>
    <p:extLst>
      <p:ext uri="{BB962C8B-B14F-4D97-AF65-F5344CB8AC3E}">
        <p14:creationId xmlns:p14="http://schemas.microsoft.com/office/powerpoint/2010/main" val="349299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2917F4-8E25-95C4-7462-E1D416A5D5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32AD611F-7AB1-CD6E-4223-FC3B8E77FC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9D54C17-7230-4E47-E5D1-D1075994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48A67-3ABF-AC7E-1BF8-3A1E3F07022C}"/>
              </a:ext>
            </a:extLst>
          </p:cNvPr>
          <p:cNvSpPr txBox="1"/>
          <p:nvPr/>
        </p:nvSpPr>
        <p:spPr>
          <a:xfrm>
            <a:off x="3678811" y="1087952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E. Budget Analysis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01640-748C-CED9-E9D4-9DF9FF9A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5" y="126101"/>
            <a:ext cx="892978" cy="863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96530-657C-143F-3661-578E0CD663D5}"/>
              </a:ext>
            </a:extLst>
          </p:cNvPr>
          <p:cNvSpPr txBox="1"/>
          <p:nvPr/>
        </p:nvSpPr>
        <p:spPr>
          <a:xfrm>
            <a:off x="373645" y="1814286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i="0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Top Highest Gross Movies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BB171-F79C-693B-6911-8FCE208B9B69}"/>
              </a:ext>
            </a:extLst>
          </p:cNvPr>
          <p:cNvSpPr txBox="1"/>
          <p:nvPr/>
        </p:nvSpPr>
        <p:spPr>
          <a:xfrm>
            <a:off x="373645" y="3034934"/>
            <a:ext cx="4015817" cy="2848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E5F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Avatar took the 1</a:t>
            </a:r>
            <a:r>
              <a:rPr lang="en-US" sz="1800" baseline="30000" dirty="0">
                <a:solidFill>
                  <a:schemeClr val="bg1"/>
                </a:solidFill>
              </a:rPr>
              <a:t>st</a:t>
            </a:r>
            <a:r>
              <a:rPr lang="en-US" sz="1800" dirty="0">
                <a:solidFill>
                  <a:schemeClr val="bg1"/>
                </a:solidFill>
              </a:rPr>
              <a:t> place among all the movies with $ 523.5 Million 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E5F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Most of the movies are with Low and Medium budget and got Low and Medium Gross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E5F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Risk is high as the budget is getting high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" name="Google Shape;354;p23">
            <a:extLst>
              <a:ext uri="{FF2B5EF4-FFF2-40B4-BE49-F238E27FC236}">
                <a16:creationId xmlns:a16="http://schemas.microsoft.com/office/drawing/2014/main" id="{02DF0F9D-6899-0071-7F78-A263F7634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16471"/>
              </p:ext>
            </p:extLst>
          </p:nvPr>
        </p:nvGraphicFramePr>
        <p:xfrm>
          <a:off x="5202041" y="1649442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4006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8081E6-4356-CA45-8EF8-B94E9113B8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D5BF6F92-6EE6-7538-80E4-E32D6DA7BF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E86EED-B32F-E2D6-B39C-00908223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28" y="1043856"/>
            <a:ext cx="4261701" cy="652970"/>
          </a:xfrm>
        </p:spPr>
        <p:txBody>
          <a:bodyPr>
            <a:normAutofit/>
          </a:bodyPr>
          <a:lstStyle/>
          <a:p>
            <a:r>
              <a:rPr lang="en-IN" sz="3600" i="0" dirty="0">
                <a:latin typeface="Manrope"/>
                <a:ea typeface="Manrope"/>
                <a:cs typeface="Manrope"/>
                <a:sym typeface="Manrope"/>
              </a:rPr>
              <a:t>E. Budget Analysis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CAFC0-DB7B-EF9C-7F12-F0FC73F7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1" y="135528"/>
            <a:ext cx="940112" cy="750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85E468-0DA3-038B-570F-1612ACB58894}"/>
              </a:ext>
            </a:extLst>
          </p:cNvPr>
          <p:cNvSpPr txBox="1"/>
          <p:nvPr/>
        </p:nvSpPr>
        <p:spPr>
          <a:xfrm>
            <a:off x="398283" y="1696826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Relation of Budget and Gross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44CD0-E539-2FE5-C985-A11DEA8C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" y="2873016"/>
            <a:ext cx="5157663" cy="36823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7A2697-3925-9B18-0D4D-ACB67BC04468}"/>
              </a:ext>
            </a:extLst>
          </p:cNvPr>
          <p:cNvSpPr txBox="1"/>
          <p:nvPr/>
        </p:nvSpPr>
        <p:spPr>
          <a:xfrm>
            <a:off x="483124" y="2235174"/>
            <a:ext cx="2849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Budget and Gross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7D9CDA-62B5-6F42-FCD5-23C37F433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721" y="2945308"/>
            <a:ext cx="5188146" cy="3682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51E7B1-247E-ED20-67E6-5E9EACEB5937}"/>
              </a:ext>
            </a:extLst>
          </p:cNvPr>
          <p:cNvSpPr txBox="1"/>
          <p:nvPr/>
        </p:nvSpPr>
        <p:spPr>
          <a:xfrm>
            <a:off x="6619974" y="2237422"/>
            <a:ext cx="4682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Budget and Gross with Profit Margin</a:t>
            </a:r>
          </a:p>
        </p:txBody>
      </p:sp>
    </p:spTree>
    <p:extLst>
      <p:ext uri="{BB962C8B-B14F-4D97-AF65-F5344CB8AC3E}">
        <p14:creationId xmlns:p14="http://schemas.microsoft.com/office/powerpoint/2010/main" val="2711246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224FFD-664C-1498-F71F-BD1F989B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0B717695-D9D4-E615-F2C4-1B867380AD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73CEB-1E75-88E6-9DA3-4D962DB7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9" y="291486"/>
            <a:ext cx="4915293" cy="596409"/>
          </a:xfrm>
        </p:spPr>
        <p:txBody>
          <a:bodyPr>
            <a:normAutofit/>
          </a:bodyPr>
          <a:lstStyle/>
          <a:p>
            <a:r>
              <a:rPr lang="en-IN" sz="3600" i="0" dirty="0">
                <a:latin typeface="Manrope"/>
                <a:ea typeface="Manrope"/>
                <a:cs typeface="Manrope"/>
                <a:sym typeface="Manrope"/>
              </a:rPr>
              <a:t>E. Budget Analysis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410D7-840A-C9D6-8DF0-3D2CE809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0" y="126101"/>
            <a:ext cx="921259" cy="927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C11C14-0941-E3E5-B201-2C4E66CC9EB9}"/>
              </a:ext>
            </a:extLst>
          </p:cNvPr>
          <p:cNvSpPr txBox="1"/>
          <p:nvPr/>
        </p:nvSpPr>
        <p:spPr>
          <a:xfrm>
            <a:off x="1718035" y="85322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Correlation and Profit margin of the movies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8223E-44DF-F9C2-761F-5EF36981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9" y="1615021"/>
            <a:ext cx="5417844" cy="5077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698700-AE0A-7345-C69F-064212C61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357" y="1615022"/>
            <a:ext cx="5486977" cy="49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45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0055F-5EEA-82B7-8177-319DE126C8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27253148-6D80-C009-1DCD-2C91B1F6C7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0A4C8-7BBA-E33D-AE57-F500780C8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047" y="1100416"/>
            <a:ext cx="4764464" cy="634116"/>
          </a:xfrm>
        </p:spPr>
        <p:txBody>
          <a:bodyPr>
            <a:normAutofit fontScale="90000"/>
          </a:bodyPr>
          <a:lstStyle/>
          <a:p>
            <a:r>
              <a:rPr lang="en-IN" sz="4000" i="0" dirty="0">
                <a:latin typeface="Manrope"/>
                <a:ea typeface="Manrope"/>
                <a:cs typeface="Manrope"/>
                <a:sym typeface="Manrope"/>
              </a:rPr>
              <a:t>E. Budget Analysis</a:t>
            </a:r>
            <a:endParaRPr lang="en-IN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7C058-0CB1-67EC-B09D-814261E7A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1" y="126101"/>
            <a:ext cx="789284" cy="769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1B24F-BBA6-A6F6-C7EF-AC380877287C}"/>
              </a:ext>
            </a:extLst>
          </p:cNvPr>
          <p:cNvSpPr txBox="1"/>
          <p:nvPr/>
        </p:nvSpPr>
        <p:spPr>
          <a:xfrm>
            <a:off x="756501" y="1734532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</a:rPr>
              <a:t>Descriptive statistics</a:t>
            </a:r>
          </a:p>
          <a:p>
            <a:r>
              <a:rPr lang="en-IN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 Budget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6A0EE2-41CF-86A4-637B-B1AC98110C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6501" y="3262650"/>
            <a:ext cx="3962743" cy="2798307"/>
          </a:xfrm>
          <a:prstGeom prst="rect">
            <a:avLst/>
          </a:prstGeom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59C609-9328-08D3-D485-7B092BAB18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034" y="3262650"/>
            <a:ext cx="3962743" cy="272337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5505A5-3DBF-4E51-EC71-F60A395EFB63}"/>
              </a:ext>
            </a:extLst>
          </p:cNvPr>
          <p:cNvSpPr txBox="1"/>
          <p:nvPr/>
        </p:nvSpPr>
        <p:spPr>
          <a:xfrm>
            <a:off x="7232716" y="2473692"/>
            <a:ext cx="1549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Gross</a:t>
            </a:r>
          </a:p>
        </p:txBody>
      </p:sp>
    </p:spTree>
    <p:extLst>
      <p:ext uri="{BB962C8B-B14F-4D97-AF65-F5344CB8AC3E}">
        <p14:creationId xmlns:p14="http://schemas.microsoft.com/office/powerpoint/2010/main" val="48206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67D800-94C1-61C4-09CE-FE83721A1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F4DBE902-84D2-CC66-F928-72EE3EF1D5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33D207A-2985-A9F9-6CDD-E2E9848D3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77B9F-F0DA-2995-114E-58819839C8B3}"/>
              </a:ext>
            </a:extLst>
          </p:cNvPr>
          <p:cNvSpPr txBox="1"/>
          <p:nvPr/>
        </p:nvSpPr>
        <p:spPr>
          <a:xfrm>
            <a:off x="1492576" y="2884726"/>
            <a:ext cx="106994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Successfully unraveled factors influencing movie success on IMDB.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Combined Python's preprocessing with Excel's analytical tools for comprehensive understanding.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Provided actionable insights for stakeholders in the movie industry.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Empowered decision-making for improved ratings, audience engagement, and financial success in future projects.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175CE-2895-6700-0393-2F39CAD76FC8}"/>
              </a:ext>
            </a:extLst>
          </p:cNvPr>
          <p:cNvSpPr txBox="1"/>
          <p:nvPr/>
        </p:nvSpPr>
        <p:spPr>
          <a:xfrm>
            <a:off x="5111684" y="1003110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27FB71-DAA7-B0C7-A6E3-9CA52A30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12" y="119144"/>
            <a:ext cx="1012385" cy="883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6A5AA8-FB0B-BD38-418C-6B368B672B33}"/>
              </a:ext>
            </a:extLst>
          </p:cNvPr>
          <p:cNvSpPr txBox="1"/>
          <p:nvPr/>
        </p:nvSpPr>
        <p:spPr>
          <a:xfrm>
            <a:off x="889820" y="1853674"/>
            <a:ext cx="5480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</a:rPr>
              <a:t>IMDb Movie Analysis</a:t>
            </a:r>
          </a:p>
        </p:txBody>
      </p:sp>
    </p:spTree>
    <p:extLst>
      <p:ext uri="{BB962C8B-B14F-4D97-AF65-F5344CB8AC3E}">
        <p14:creationId xmlns:p14="http://schemas.microsoft.com/office/powerpoint/2010/main" val="2000679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9BB19-E119-1B83-A367-400264FC2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0AFD2-8FAB-200A-99F1-815A3AE49C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973" y="91396"/>
            <a:ext cx="731519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DF2D0F-24F9-F22A-1CB0-E63C5E7E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07031"/>
            <a:ext cx="10515600" cy="1325563"/>
          </a:xfrm>
        </p:spPr>
        <p:txBody>
          <a:bodyPr/>
          <a:lstStyle/>
          <a:p>
            <a:r>
              <a:rPr lang="en-IN" dirty="0"/>
              <a:t>File Links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1A7C8-4AC5-8DD0-6BC5-60794479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0" y="128218"/>
            <a:ext cx="1001099" cy="889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3BA9A8-E5EB-78EF-1ADD-D9B4068472AC}"/>
              </a:ext>
            </a:extLst>
          </p:cNvPr>
          <p:cNvSpPr txBox="1"/>
          <p:nvPr/>
        </p:nvSpPr>
        <p:spPr>
          <a:xfrm>
            <a:off x="1558455" y="2205349"/>
            <a:ext cx="1125374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 err="1"/>
              <a:t>Jupyter</a:t>
            </a:r>
            <a:r>
              <a:rPr lang="en-IN" sz="3200" b="1" dirty="0"/>
              <a:t> Notebook file </a:t>
            </a:r>
            <a:r>
              <a:rPr lang="en-IN" dirty="0">
                <a:solidFill>
                  <a:schemeClr val="bg1"/>
                </a:solidFill>
              </a:rPr>
              <a:t>-https://drive.google.com/file/d/1oOTZuooDfogcY4qeZjtrMrmSxnaiEOSv/</a:t>
            </a:r>
            <a:r>
              <a:rPr lang="en-IN" dirty="0" err="1">
                <a:solidFill>
                  <a:schemeClr val="bg1"/>
                </a:solidFill>
              </a:rPr>
              <a:t>view?usp</a:t>
            </a:r>
            <a:r>
              <a:rPr lang="en-IN" dirty="0">
                <a:solidFill>
                  <a:schemeClr val="bg1"/>
                </a:solidFill>
              </a:rPr>
              <a:t>=sharing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D6AB7-8F6A-F33D-FFC8-E488EE7CF197}"/>
              </a:ext>
            </a:extLst>
          </p:cNvPr>
          <p:cNvSpPr txBox="1"/>
          <p:nvPr/>
        </p:nvSpPr>
        <p:spPr>
          <a:xfrm>
            <a:off x="1616120" y="3731029"/>
            <a:ext cx="99333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/>
              <a:t>Dataset Link </a:t>
            </a:r>
            <a:r>
              <a:rPr lang="en-IN" sz="2400" b="1" dirty="0">
                <a:solidFill>
                  <a:schemeClr val="bg1"/>
                </a:solidFill>
              </a:rPr>
              <a:t>-</a:t>
            </a:r>
            <a:r>
              <a:rPr lang="en-IN" sz="1600" dirty="0">
                <a:solidFill>
                  <a:schemeClr val="bg1"/>
                </a:solidFill>
              </a:rPr>
              <a:t>https://docs.google.com/spreadsheets/d/1pT_L7gpUg5hzIoviM4GoeBgA0TYgnxUG/</a:t>
            </a:r>
            <a:r>
              <a:rPr lang="en-IN" sz="1600" dirty="0" err="1">
                <a:solidFill>
                  <a:schemeClr val="bg1"/>
                </a:solidFill>
              </a:rPr>
              <a:t>edit?usp</a:t>
            </a:r>
            <a:r>
              <a:rPr lang="en-IN" sz="1600" dirty="0">
                <a:solidFill>
                  <a:schemeClr val="bg1"/>
                </a:solidFill>
              </a:rPr>
              <a:t>=</a:t>
            </a:r>
            <a:r>
              <a:rPr lang="en-IN" sz="1600" dirty="0" err="1">
                <a:solidFill>
                  <a:schemeClr val="bg1"/>
                </a:solidFill>
              </a:rPr>
              <a:t>sharing&amp;ouid</a:t>
            </a:r>
            <a:r>
              <a:rPr lang="en-IN" sz="1600" dirty="0">
                <a:solidFill>
                  <a:schemeClr val="bg1"/>
                </a:solidFill>
              </a:rPr>
              <a:t>=109044338237006780040&amp;rtpof=</a:t>
            </a:r>
            <a:r>
              <a:rPr lang="en-IN" sz="1600" dirty="0" err="1">
                <a:solidFill>
                  <a:schemeClr val="bg1"/>
                </a:solidFill>
              </a:rPr>
              <a:t>true&amp;sd</a:t>
            </a:r>
            <a:r>
              <a:rPr lang="en-IN" sz="1600" dirty="0">
                <a:solidFill>
                  <a:schemeClr val="bg1"/>
                </a:solidFill>
              </a:rPr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877245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</a:t>
            </a:r>
            <a:br>
              <a:rPr lang="en-US" dirty="0"/>
            </a:br>
            <a:r>
              <a:rPr lang="en-US" dirty="0"/>
              <a:t>consectetuer adipiscing elit</a:t>
            </a:r>
          </a:p>
        </p:txBody>
      </p:sp>
      <p:sp>
        <p:nvSpPr>
          <p:cNvPr id="6" name="Text Placeholder 5" hidden="1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96101-C2F7-62A5-9746-BEA61B83FF79}"/>
              </a:ext>
            </a:extLst>
          </p:cNvPr>
          <p:cNvSpPr txBox="1"/>
          <p:nvPr/>
        </p:nvSpPr>
        <p:spPr>
          <a:xfrm>
            <a:off x="1001598" y="1314195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Project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6A220-D477-F8E8-D22B-DBD6EA20E003}"/>
              </a:ext>
            </a:extLst>
          </p:cNvPr>
          <p:cNvSpPr txBox="1"/>
          <p:nvPr/>
        </p:nvSpPr>
        <p:spPr>
          <a:xfrm>
            <a:off x="1001597" y="2342304"/>
            <a:ext cx="10423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project is about finding out the various insights in </a:t>
            </a:r>
            <a:r>
              <a:rPr lang="en-US" sz="2000" dirty="0" err="1">
                <a:solidFill>
                  <a:schemeClr val="bg1"/>
                </a:solidFill>
              </a:rPr>
              <a:t>IMDB_Movies</a:t>
            </a:r>
            <a:r>
              <a:rPr lang="en-US" sz="2000" dirty="0">
                <a:solidFill>
                  <a:schemeClr val="bg1"/>
                </a:solidFill>
              </a:rPr>
              <a:t> dataset 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analyze this data and some following questions.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1BFED1-5AF4-E9B2-71A4-B837DC9B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2" y="135528"/>
            <a:ext cx="1185208" cy="1033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BA0726-7F08-7791-ED94-552E6EF05731}"/>
              </a:ext>
            </a:extLst>
          </p:cNvPr>
          <p:cNvSpPr txBox="1"/>
          <p:nvPr/>
        </p:nvSpPr>
        <p:spPr>
          <a:xfrm>
            <a:off x="1001597" y="3156706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Movie Genre Analysis</a:t>
            </a:r>
            <a:r>
              <a:rPr lang="en-US" dirty="0">
                <a:solidFill>
                  <a:schemeClr val="bg1"/>
                </a:solidFill>
              </a:rPr>
              <a:t>: Analyze the distribution of movie</a:t>
            </a:r>
          </a:p>
          <a:p>
            <a:r>
              <a:rPr lang="en-US" dirty="0">
                <a:solidFill>
                  <a:schemeClr val="bg1"/>
                </a:solidFill>
              </a:rPr>
              <a:t>     genres and their impact on the IMDB score.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C4BCB-40D9-B9BA-39C1-67D8DB5DB79D}"/>
              </a:ext>
            </a:extLst>
          </p:cNvPr>
          <p:cNvSpPr txBox="1"/>
          <p:nvPr/>
        </p:nvSpPr>
        <p:spPr>
          <a:xfrm>
            <a:off x="1001597" y="3953826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Movie Duration Analysis</a:t>
            </a:r>
            <a:r>
              <a:rPr lang="en-US" dirty="0">
                <a:solidFill>
                  <a:schemeClr val="bg1"/>
                </a:solidFill>
              </a:rPr>
              <a:t>: Analyze the distribution of movie durations and its impact on the IMDB score.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215E11-83AC-3208-DFA2-0D8A94C9AE36}"/>
              </a:ext>
            </a:extLst>
          </p:cNvPr>
          <p:cNvSpPr txBox="1"/>
          <p:nvPr/>
        </p:nvSpPr>
        <p:spPr>
          <a:xfrm>
            <a:off x="1001597" y="4750946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Language Analysis</a:t>
            </a:r>
            <a:r>
              <a:rPr lang="en-US" dirty="0">
                <a:solidFill>
                  <a:schemeClr val="bg1"/>
                </a:solidFill>
              </a:rPr>
              <a:t>: Situation: Examine the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distribution of </a:t>
            </a:r>
            <a:r>
              <a:rPr lang="en-US" dirty="0">
                <a:solidFill>
                  <a:schemeClr val="bg1"/>
                </a:solidFill>
              </a:rPr>
              <a:t>movies based on their language.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042005-7ED9-261E-DBC0-7F49C153523E}"/>
              </a:ext>
            </a:extLst>
          </p:cNvPr>
          <p:cNvSpPr txBox="1"/>
          <p:nvPr/>
        </p:nvSpPr>
        <p:spPr>
          <a:xfrm>
            <a:off x="1001597" y="547267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Director Analysis</a:t>
            </a:r>
            <a:r>
              <a:rPr lang="en-US" dirty="0">
                <a:solidFill>
                  <a:schemeClr val="bg1"/>
                </a:solidFill>
              </a:rPr>
              <a:t>: Influence of directors on movie ratings.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E02A3-C1EC-9988-65D6-9646668FFBFC}"/>
              </a:ext>
            </a:extLst>
          </p:cNvPr>
          <p:cNvSpPr txBox="1"/>
          <p:nvPr/>
        </p:nvSpPr>
        <p:spPr>
          <a:xfrm>
            <a:off x="1001597" y="599279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Budget Analysis</a:t>
            </a:r>
            <a:r>
              <a:rPr lang="en-US" dirty="0">
                <a:solidFill>
                  <a:schemeClr val="bg1"/>
                </a:solidFill>
              </a:rPr>
              <a:t>: Explore the relationship between movie budgets and their financial success.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FE2D340B-7AFB-FB3A-836E-AD2D75805AD8}"/>
              </a:ext>
            </a:extLst>
          </p:cNvPr>
          <p:cNvSpPr txBox="1">
            <a:spLocks/>
          </p:cNvSpPr>
          <p:nvPr/>
        </p:nvSpPr>
        <p:spPr>
          <a:xfrm>
            <a:off x="5821279" y="6133395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en-US" smtClean="0">
                <a:solidFill>
                  <a:srgbClr val="FF9900"/>
                </a:solidFill>
              </a:rPr>
              <a:pPr/>
              <a:t>3</a:t>
            </a:fld>
            <a:endParaRPr lang="en-US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6B5A03-64D8-D391-40B6-9014D8F05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86119BA5-3F8E-CC91-3047-A22D804910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3B6AA79-845A-1B8D-BB8C-EDD00D82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3307C-BAB1-E64F-629A-05235CE846F1}"/>
              </a:ext>
            </a:extLst>
          </p:cNvPr>
          <p:cNvSpPr txBox="1"/>
          <p:nvPr/>
        </p:nvSpPr>
        <p:spPr>
          <a:xfrm>
            <a:off x="361951" y="1428582"/>
            <a:ext cx="1074675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700" dirty="0">
                <a:solidFill>
                  <a:srgbClr val="FF9900"/>
                </a:solidFill>
                <a:latin typeface="Edwardian Script ITC" panose="030303020407070D0804" pitchFamily="66" charset="0"/>
              </a:rPr>
              <a:t>Thankyou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395E9-6009-E9B1-EF4C-FA1E8D6B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7" y="127574"/>
            <a:ext cx="796353" cy="6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40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2</a:t>
            </a:r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Text Placeholder 5" hidden="1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34331-CA14-A1C7-E726-D0D620E3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22" y="964751"/>
            <a:ext cx="3066554" cy="1176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DCD3EE-5F2E-1A54-26C0-DD3372243ABF}"/>
              </a:ext>
            </a:extLst>
          </p:cNvPr>
          <p:cNvSpPr txBox="1"/>
          <p:nvPr/>
        </p:nvSpPr>
        <p:spPr>
          <a:xfrm>
            <a:off x="841344" y="2141381"/>
            <a:ext cx="6275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have analyzed the database carefully. Observe all the tables, columns, rows. Afterwards check all the tables’ content carefully. Then one by one I have executed queries according to the questions asked.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7DA37D-3EDD-B658-4F4E-8ABAA7F13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1" y="139099"/>
            <a:ext cx="1170431" cy="9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1 Title</a:t>
            </a:r>
          </a:p>
        </p:txBody>
      </p:sp>
      <p:sp>
        <p:nvSpPr>
          <p:cNvPr id="7" name="Text Placeholder 6" hidden="1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6" name="Text Placeholder 5" hidden="1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Section 2 Title</a:t>
            </a:r>
          </a:p>
        </p:txBody>
      </p:sp>
      <p:sp>
        <p:nvSpPr>
          <p:cNvPr id="8" name="Text Placeholder 7" hidden="1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7B84F-7FBD-4374-2B91-93D4259F0668}"/>
              </a:ext>
            </a:extLst>
          </p:cNvPr>
          <p:cNvSpPr txBox="1"/>
          <p:nvPr/>
        </p:nvSpPr>
        <p:spPr>
          <a:xfrm>
            <a:off x="4008749" y="1021964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TECH-STACK USED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17FF2D-51BB-8E61-4CF6-1E3116191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5" y="144955"/>
            <a:ext cx="987246" cy="8770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FB4D07-7197-64F3-DAEC-332FC7339BAC}"/>
              </a:ext>
            </a:extLst>
          </p:cNvPr>
          <p:cNvSpPr txBox="1"/>
          <p:nvPr/>
        </p:nvSpPr>
        <p:spPr>
          <a:xfrm>
            <a:off x="933253" y="1846307"/>
            <a:ext cx="36293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 have used MS Excel and Python to perform statistical analysis on this dataset because allows users to edit,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organize, and analyze different types of information.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allows collaborations, and multiple users can edit and format files in real-time, and any changes made to the spreadsheet can be tracked by a revision history.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6" name="Google Shape;229;p5">
            <a:extLst>
              <a:ext uri="{FF2B5EF4-FFF2-40B4-BE49-F238E27FC236}">
                <a16:creationId xmlns:a16="http://schemas.microsoft.com/office/drawing/2014/main" id="{FD16D1AB-3EE6-392E-85AE-37CE1BBDF9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2378" y="4152121"/>
            <a:ext cx="2221821" cy="21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28;p5">
            <a:extLst>
              <a:ext uri="{FF2B5EF4-FFF2-40B4-BE49-F238E27FC236}">
                <a16:creationId xmlns:a16="http://schemas.microsoft.com/office/drawing/2014/main" id="{8936761B-013D-929B-0CD0-2CDE1E65C5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0721" y="1533245"/>
            <a:ext cx="3870716" cy="3693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 hidden="1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1345112897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BAD16-271D-7B79-D0BD-588A12607836}"/>
              </a:ext>
            </a:extLst>
          </p:cNvPr>
          <p:cNvSpPr txBox="1"/>
          <p:nvPr/>
        </p:nvSpPr>
        <p:spPr>
          <a:xfrm>
            <a:off x="4432955" y="3786201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have gained knowledge of various </a:t>
            </a:r>
            <a:r>
              <a:rPr lang="en-US" sz="1800" dirty="0">
                <a:solidFill>
                  <a:schemeClr val="bg1"/>
                </a:solidFill>
              </a:rPr>
              <a:t>Excel</a:t>
            </a:r>
            <a:r>
              <a:rPr lang="en-US" dirty="0">
                <a:solidFill>
                  <a:schemeClr val="bg1"/>
                </a:solidFill>
              </a:rPr>
              <a:t> sheet functions which helped me to solve the questions asked in this project. </a:t>
            </a:r>
          </a:p>
          <a:p>
            <a:r>
              <a:rPr lang="en-US" dirty="0">
                <a:solidFill>
                  <a:schemeClr val="bg1"/>
                </a:solidFill>
              </a:rPr>
              <a:t>Following are the functions I used: </a:t>
            </a:r>
            <a:r>
              <a:rPr lang="en-US" sz="1600" dirty="0">
                <a:solidFill>
                  <a:schemeClr val="bg1"/>
                </a:solidFill>
              </a:rPr>
              <a:t>COUNT. SUBTOTAL.  MODULUS. POWER. CEILING. FLOOR</a:t>
            </a:r>
            <a:r>
              <a:rPr lang="en-US" dirty="0">
                <a:solidFill>
                  <a:schemeClr val="bg1"/>
                </a:solidFill>
              </a:rPr>
              <a:t>. And I used pivot table to create charts.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7E3F3-1C19-961F-622D-BC65E2DE4CB9}"/>
              </a:ext>
            </a:extLst>
          </p:cNvPr>
          <p:cNvSpPr txBox="1"/>
          <p:nvPr/>
        </p:nvSpPr>
        <p:spPr>
          <a:xfrm>
            <a:off x="1385741" y="2405614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Insights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E9B4FA-BB2C-8186-10C4-0FAB87D1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18" y="135527"/>
            <a:ext cx="1062660" cy="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 hidden="1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077887946"/>
              </p:ext>
            </p:extLst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826C2-CD2A-5FFF-457C-9573C63A099C}"/>
              </a:ext>
            </a:extLst>
          </p:cNvPr>
          <p:cNvSpPr txBox="1"/>
          <p:nvPr/>
        </p:nvSpPr>
        <p:spPr>
          <a:xfrm>
            <a:off x="1493363" y="1326352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en-US" sz="4000" b="1" i="0" dirty="0">
                <a:solidFill>
                  <a:schemeClr val="bg1"/>
                </a:solidFill>
                <a:effectLst/>
                <a:latin typeface="Google Sans"/>
              </a:rPr>
              <a:t>Data Cleaning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78FF2-A0F3-67ED-EEE9-55724011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5" y="135528"/>
            <a:ext cx="1062660" cy="901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DA70E-C1B9-82CB-A202-640A957E1890}"/>
              </a:ext>
            </a:extLst>
          </p:cNvPr>
          <p:cNvSpPr txBox="1"/>
          <p:nvPr/>
        </p:nvSpPr>
        <p:spPr>
          <a:xfrm>
            <a:off x="4736184" y="170739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i="0" u="sng" dirty="0">
                <a:solidFill>
                  <a:srgbClr val="FF9900"/>
                </a:solidFill>
                <a:effectLst/>
                <a:latin typeface="Google Sans"/>
              </a:rPr>
              <a:t>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CABE25-0B70-8ECD-C6DF-D996A3E7941F}"/>
              </a:ext>
            </a:extLst>
          </p:cNvPr>
          <p:cNvSpPr txBox="1"/>
          <p:nvPr/>
        </p:nvSpPr>
        <p:spPr>
          <a:xfrm>
            <a:off x="2038545" y="2312797"/>
            <a:ext cx="9358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Inspect Null values using COUNTBLANK() function to count the number of empty cells in all the columns and rows.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80D8A-301E-D3D9-B67E-C6BF4D347DDB}"/>
              </a:ext>
            </a:extLst>
          </p:cNvPr>
          <p:cNvSpPr txBox="1"/>
          <p:nvPr/>
        </p:nvSpPr>
        <p:spPr>
          <a:xfrm>
            <a:off x="2038545" y="3220250"/>
            <a:ext cx="94621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Here, we are analyzing the movies with respect to gross collection, ratings, popularity,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 and many columns are not required in the dataset. like : color, </a:t>
            </a:r>
            <a:r>
              <a:rPr lang="en-US" dirty="0" err="1">
                <a:solidFill>
                  <a:schemeClr val="bg1"/>
                </a:solidFill>
              </a:rPr>
              <a:t>director_facebook_likes</a:t>
            </a:r>
            <a:r>
              <a:rPr lang="en-US" dirty="0">
                <a:solidFill>
                  <a:schemeClr val="bg1"/>
                </a:solidFill>
              </a:rPr>
              <a:t>, actor_1_facebook_likes, actor_2_facebook_likes, actor_3_facebook_likes, actor_2_name, </a:t>
            </a:r>
            <a:r>
              <a:rPr lang="en-US" dirty="0" err="1">
                <a:solidFill>
                  <a:schemeClr val="bg1"/>
                </a:solidFill>
              </a:rPr>
              <a:t>cast_total_facebook_likes</a:t>
            </a:r>
            <a:r>
              <a:rPr lang="en-US" dirty="0">
                <a:solidFill>
                  <a:schemeClr val="bg1"/>
                </a:solidFill>
              </a:rPr>
              <a:t>, actor_3_name, </a:t>
            </a:r>
            <a:r>
              <a:rPr lang="en-US" dirty="0" err="1">
                <a:solidFill>
                  <a:schemeClr val="bg1"/>
                </a:solidFill>
              </a:rPr>
              <a:t>facenumber_in_poster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content_rating</a:t>
            </a:r>
            <a:r>
              <a:rPr lang="en-US" dirty="0">
                <a:solidFill>
                  <a:schemeClr val="bg1"/>
                </a:solidFill>
              </a:rPr>
              <a:t>, country, </a:t>
            </a:r>
            <a:r>
              <a:rPr lang="en-US" dirty="0" err="1">
                <a:solidFill>
                  <a:schemeClr val="bg1"/>
                </a:solidFill>
              </a:rPr>
              <a:t>movie_imdb_link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aspect_ratio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plot_keywords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00A853-E61A-FC79-1C68-460EA50A0B4D}"/>
              </a:ext>
            </a:extLst>
          </p:cNvPr>
          <p:cNvSpPr txBox="1"/>
          <p:nvPr/>
        </p:nvSpPr>
        <p:spPr>
          <a:xfrm>
            <a:off x="2038545" y="4964322"/>
            <a:ext cx="9744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can also see that some columns have large percent of null values, which will drop such rows.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D61181-B27E-A82C-DD43-07A570F85841}"/>
              </a:ext>
            </a:extLst>
          </p:cNvPr>
          <p:cNvSpPr txBox="1"/>
          <p:nvPr/>
        </p:nvSpPr>
        <p:spPr>
          <a:xfrm>
            <a:off x="2038545" y="5517058"/>
            <a:ext cx="9886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Before cleaning we had 5044 Rows and 28 Columns (Including Title on first column) After cleaning we have 3850 Rows and 10 Columns.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013" y="783543"/>
            <a:ext cx="7381973" cy="1325563"/>
          </a:xfrm>
        </p:spPr>
        <p:txBody>
          <a:bodyPr>
            <a:normAutofit/>
          </a:bodyPr>
          <a:lstStyle/>
          <a:p>
            <a:r>
              <a:rPr lang="en-IN" sz="3600" b="1" i="0" dirty="0">
                <a:effectLst/>
                <a:latin typeface="Manrope" panose="020B0604020202020204" charset="0"/>
              </a:rPr>
              <a:t>Data Analytics Tasks</a:t>
            </a:r>
            <a:endParaRPr lang="en-US" sz="3600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6" hidden="1">
            <a:extLst>
              <a:ext uri="{FF2B5EF4-FFF2-40B4-BE49-F238E27FC236}">
                <a16:creationId xmlns:a16="http://schemas.microsoft.com/office/drawing/2014/main" id="{86FA2C7C-5F0F-799D-09EC-92CD179A39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98062D-2F3A-B45E-A914-2CA15941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6" y="129576"/>
            <a:ext cx="1251196" cy="926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C2B9BD-85E1-1A15-0834-10BDFDB39D2D}"/>
              </a:ext>
            </a:extLst>
          </p:cNvPr>
          <p:cNvSpPr txBox="1"/>
          <p:nvPr/>
        </p:nvSpPr>
        <p:spPr>
          <a:xfrm>
            <a:off x="1000647" y="1827044"/>
            <a:ext cx="96412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400" b="1" u="sng" dirty="0">
                <a:solidFill>
                  <a:schemeClr val="bg1"/>
                </a:solidFill>
              </a:rPr>
              <a:t>Movie Genre Analysis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2000" dirty="0">
                <a:solidFill>
                  <a:schemeClr val="bg1"/>
                </a:solidFill>
              </a:rPr>
              <a:t>Analyze the distribution of movie genres   and their impact on the IMDB score.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39E55D-71E4-86D1-17C3-E41616CE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6" y="2890735"/>
            <a:ext cx="5415428" cy="3592874"/>
          </a:xfrm>
          <a:prstGeom prst="rect">
            <a:avLst/>
          </a:prstGeom>
        </p:spPr>
      </p:pic>
      <p:graphicFrame>
        <p:nvGraphicFramePr>
          <p:cNvPr id="13" name="Google Shape;274;p11">
            <a:extLst>
              <a:ext uri="{FF2B5EF4-FFF2-40B4-BE49-F238E27FC236}">
                <a16:creationId xmlns:a16="http://schemas.microsoft.com/office/drawing/2014/main" id="{ACAC7FB5-828F-CE9D-D23E-A38A2051F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936016"/>
              </p:ext>
            </p:extLst>
          </p:nvPr>
        </p:nvGraphicFramePr>
        <p:xfrm>
          <a:off x="5456320" y="2321170"/>
          <a:ext cx="5958607" cy="4241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5" name="Media Placeholder 4" descr="Media" hidden="1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57C44-B30B-59FE-D6C6-B044E855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8" y="144955"/>
            <a:ext cx="1194635" cy="1080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507879-E70E-B23F-08DD-F61B02B1C2EF}"/>
              </a:ext>
            </a:extLst>
          </p:cNvPr>
          <p:cNvSpPr txBox="1"/>
          <p:nvPr/>
        </p:nvSpPr>
        <p:spPr>
          <a:xfrm>
            <a:off x="2076465" y="915337"/>
            <a:ext cx="9735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dirty="0">
                <a:solidFill>
                  <a:schemeClr val="bg2"/>
                </a:solidFill>
                <a:latin typeface="Manrope"/>
                <a:ea typeface="Manrope"/>
                <a:cs typeface="Manrope"/>
                <a:sym typeface="Manrope"/>
              </a:rPr>
              <a:t>G</a:t>
            </a:r>
            <a:r>
              <a:rPr lang="en-IN" sz="3600" b="1" i="0" dirty="0">
                <a:solidFill>
                  <a:schemeClr val="bg2"/>
                </a:solidFill>
                <a:latin typeface="Manrope"/>
                <a:ea typeface="Manrope"/>
                <a:cs typeface="Manrope"/>
                <a:sym typeface="Manrope"/>
              </a:rPr>
              <a:t>enres impact on the IMDB score  </a:t>
            </a:r>
            <a:endParaRPr lang="en-IN" sz="3600" b="1" u="sng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ED5BF-DA65-8372-FC17-F68C62A1B49F}"/>
              </a:ext>
            </a:extLst>
          </p:cNvPr>
          <p:cNvSpPr txBox="1"/>
          <p:nvPr/>
        </p:nvSpPr>
        <p:spPr>
          <a:xfrm>
            <a:off x="4046456" y="314736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</a:rPr>
              <a:t>Movie Genre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56CAF-03D0-1042-CBB9-D26A6A7FB6EF}"/>
              </a:ext>
            </a:extLst>
          </p:cNvPr>
          <p:cNvSpPr txBox="1"/>
          <p:nvPr/>
        </p:nvSpPr>
        <p:spPr>
          <a:xfrm>
            <a:off x="473698" y="2102588"/>
            <a:ext cx="6094428" cy="370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FFDA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Here are the Top Genres with maximum IMDb Score</a:t>
            </a:r>
          </a:p>
          <a:p>
            <a:pPr marL="228600" marR="0" lvl="0" indent="-508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FFDA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Crime | Drama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has the maximum IMDb Score among all other genres</a:t>
            </a:r>
          </a:p>
          <a:p>
            <a:pPr marL="228600" marR="0" lvl="0" indent="-508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FFDA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Action | Crime | Drama | Thriller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Scored 2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nd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 the list</a:t>
            </a:r>
          </a:p>
        </p:txBody>
      </p:sp>
      <p:graphicFrame>
        <p:nvGraphicFramePr>
          <p:cNvPr id="14" name="Google Shape;281;p12">
            <a:extLst>
              <a:ext uri="{FF2B5EF4-FFF2-40B4-BE49-F238E27FC236}">
                <a16:creationId xmlns:a16="http://schemas.microsoft.com/office/drawing/2014/main" id="{25B5023D-28D8-C1AE-FBF0-6F33EDA316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804493"/>
              </p:ext>
            </p:extLst>
          </p:nvPr>
        </p:nvGraphicFramePr>
        <p:xfrm>
          <a:off x="6838360" y="1882186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">
    <a:dk1>
      <a:srgbClr val="FFFFFF"/>
    </a:dk1>
    <a:lt1>
      <a:srgbClr val="000000"/>
    </a:lt1>
    <a:dk2>
      <a:srgbClr val="F3FFF8"/>
    </a:dk2>
    <a:lt2>
      <a:srgbClr val="2D2D2D"/>
    </a:lt2>
    <a:accent1>
      <a:srgbClr val="FF80BD"/>
    </a:accent1>
    <a:accent2>
      <a:srgbClr val="1EB9D3"/>
    </a:accent2>
    <a:accent3>
      <a:srgbClr val="21C46B"/>
    </a:accent3>
    <a:accent4>
      <a:srgbClr val="EA9600"/>
    </a:accent4>
    <a:accent5>
      <a:srgbClr val="F43B56"/>
    </a:accent5>
    <a:accent6>
      <a:srgbClr val="4B56E8"/>
    </a:accent6>
    <a:hlink>
      <a:srgbClr val="8F61FF"/>
    </a:hlink>
    <a:folHlink>
      <a:srgbClr val="F900A0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4">
    <a:dk1>
      <a:srgbClr val="FFFFFF"/>
    </a:dk1>
    <a:lt1>
      <a:srgbClr val="000000"/>
    </a:lt1>
    <a:dk2>
      <a:srgbClr val="F3FFF8"/>
    </a:dk2>
    <a:lt2>
      <a:srgbClr val="2D2D2D"/>
    </a:lt2>
    <a:accent1>
      <a:srgbClr val="FF80BD"/>
    </a:accent1>
    <a:accent2>
      <a:srgbClr val="1EB9D3"/>
    </a:accent2>
    <a:accent3>
      <a:srgbClr val="21C46B"/>
    </a:accent3>
    <a:accent4>
      <a:srgbClr val="EA9600"/>
    </a:accent4>
    <a:accent5>
      <a:srgbClr val="F43B56"/>
    </a:accent5>
    <a:accent6>
      <a:srgbClr val="4B56E8"/>
    </a:accent6>
    <a:hlink>
      <a:srgbClr val="8F61FF"/>
    </a:hlink>
    <a:folHlink>
      <a:srgbClr val="F900A0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4">
    <a:dk1>
      <a:srgbClr val="FFFFFF"/>
    </a:dk1>
    <a:lt1>
      <a:srgbClr val="000000"/>
    </a:lt1>
    <a:dk2>
      <a:srgbClr val="F3FFF8"/>
    </a:dk2>
    <a:lt2>
      <a:srgbClr val="2D2D2D"/>
    </a:lt2>
    <a:accent1>
      <a:srgbClr val="FF80BD"/>
    </a:accent1>
    <a:accent2>
      <a:srgbClr val="1EB9D3"/>
    </a:accent2>
    <a:accent3>
      <a:srgbClr val="21C46B"/>
    </a:accent3>
    <a:accent4>
      <a:srgbClr val="EA9600"/>
    </a:accent4>
    <a:accent5>
      <a:srgbClr val="F43B56"/>
    </a:accent5>
    <a:accent6>
      <a:srgbClr val="4B56E8"/>
    </a:accent6>
    <a:hlink>
      <a:srgbClr val="8F61FF"/>
    </a:hlink>
    <a:folHlink>
      <a:srgbClr val="F900A0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4">
    <a:dk1>
      <a:srgbClr val="FFFFFF"/>
    </a:dk1>
    <a:lt1>
      <a:srgbClr val="000000"/>
    </a:lt1>
    <a:dk2>
      <a:srgbClr val="F3FFF8"/>
    </a:dk2>
    <a:lt2>
      <a:srgbClr val="2D2D2D"/>
    </a:lt2>
    <a:accent1>
      <a:srgbClr val="FF80BD"/>
    </a:accent1>
    <a:accent2>
      <a:srgbClr val="1EB9D3"/>
    </a:accent2>
    <a:accent3>
      <a:srgbClr val="21C46B"/>
    </a:accent3>
    <a:accent4>
      <a:srgbClr val="EA9600"/>
    </a:accent4>
    <a:accent5>
      <a:srgbClr val="F43B56"/>
    </a:accent5>
    <a:accent6>
      <a:srgbClr val="4B56E8"/>
    </a:accent6>
    <a:hlink>
      <a:srgbClr val="8F61FF"/>
    </a:hlink>
    <a:folHlink>
      <a:srgbClr val="F900A0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Custom 4">
    <a:dk1>
      <a:srgbClr val="FFFFFF"/>
    </a:dk1>
    <a:lt1>
      <a:srgbClr val="000000"/>
    </a:lt1>
    <a:dk2>
      <a:srgbClr val="F3FFF8"/>
    </a:dk2>
    <a:lt2>
      <a:srgbClr val="2D2D2D"/>
    </a:lt2>
    <a:accent1>
      <a:srgbClr val="FF80BD"/>
    </a:accent1>
    <a:accent2>
      <a:srgbClr val="1EB9D3"/>
    </a:accent2>
    <a:accent3>
      <a:srgbClr val="21C46B"/>
    </a:accent3>
    <a:accent4>
      <a:srgbClr val="EA9600"/>
    </a:accent4>
    <a:accent5>
      <a:srgbClr val="F43B56"/>
    </a:accent5>
    <a:accent6>
      <a:srgbClr val="4B56E8"/>
    </a:accent6>
    <a:hlink>
      <a:srgbClr val="8F61FF"/>
    </a:hlink>
    <a:folHlink>
      <a:srgbClr val="F900A0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Custom 4">
    <a:dk1>
      <a:srgbClr val="FFFFFF"/>
    </a:dk1>
    <a:lt1>
      <a:srgbClr val="000000"/>
    </a:lt1>
    <a:dk2>
      <a:srgbClr val="F3FFF8"/>
    </a:dk2>
    <a:lt2>
      <a:srgbClr val="2D2D2D"/>
    </a:lt2>
    <a:accent1>
      <a:srgbClr val="FF80BD"/>
    </a:accent1>
    <a:accent2>
      <a:srgbClr val="1EB9D3"/>
    </a:accent2>
    <a:accent3>
      <a:srgbClr val="21C46B"/>
    </a:accent3>
    <a:accent4>
      <a:srgbClr val="EA9600"/>
    </a:accent4>
    <a:accent5>
      <a:srgbClr val="F43B56"/>
    </a:accent5>
    <a:accent6>
      <a:srgbClr val="4B56E8"/>
    </a:accent6>
    <a:hlink>
      <a:srgbClr val="8F61FF"/>
    </a:hlink>
    <a:folHlink>
      <a:srgbClr val="F900A0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2960</TotalTime>
  <Words>1723</Words>
  <Application>Microsoft Office PowerPoint</Application>
  <PresentationFormat>Widescreen</PresentationFormat>
  <Paragraphs>283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Arial Black</vt:lpstr>
      <vt:lpstr>Calibri</vt:lpstr>
      <vt:lpstr>Edwardian Script ITC</vt:lpstr>
      <vt:lpstr>Franklin Gothic Book</vt:lpstr>
      <vt:lpstr>Gill Sans MT</vt:lpstr>
      <vt:lpstr>Google Sans</vt:lpstr>
      <vt:lpstr>Manrope</vt:lpstr>
      <vt:lpstr>Wingdings</vt:lpstr>
      <vt:lpstr>Office Theme</vt:lpstr>
      <vt:lpstr>PIMDB Movie Analysis  RESENTATION TITLE</vt:lpstr>
      <vt:lpstr>DIVIDER SLIDE</vt:lpstr>
      <vt:lpstr>TEXT LAYOUT 1</vt:lpstr>
      <vt:lpstr>TEXT LAYOUT 2</vt:lpstr>
      <vt:lpstr>COMPARISON</vt:lpstr>
      <vt:lpstr>CHART SLIDE</vt:lpstr>
      <vt:lpstr>TABLE SLIDE</vt:lpstr>
      <vt:lpstr>Data Analytics Tasks</vt:lpstr>
      <vt:lpstr>VIDEO SLIDE</vt:lpstr>
      <vt:lpstr>THANK YOU!</vt:lpstr>
      <vt:lpstr>  B. Movie Duration Analysis</vt:lpstr>
      <vt:lpstr>Customize this Template</vt:lpstr>
      <vt:lpstr>PowerPoint Presentation</vt:lpstr>
      <vt:lpstr>B. Movie Duration Analysis</vt:lpstr>
      <vt:lpstr>PowerPoint Presentation</vt:lpstr>
      <vt:lpstr>C. Language Analysis</vt:lpstr>
      <vt:lpstr>PowerPoint Presentation</vt:lpstr>
      <vt:lpstr>PowerPoint Presentation</vt:lpstr>
      <vt:lpstr>D. Director Analysis</vt:lpstr>
      <vt:lpstr>D. Director Analysis</vt:lpstr>
      <vt:lpstr>D. Director Analysis</vt:lpstr>
      <vt:lpstr>D. Director Analysis</vt:lpstr>
      <vt:lpstr>E. Budget Analysis</vt:lpstr>
      <vt:lpstr>PowerPoint Presentation</vt:lpstr>
      <vt:lpstr>E. Budget Analysis</vt:lpstr>
      <vt:lpstr>E. Budget Analysis</vt:lpstr>
      <vt:lpstr>E. Budget Analysis</vt:lpstr>
      <vt:lpstr>PowerPoint Presentation</vt:lpstr>
      <vt:lpstr>File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SAVNESH DAKSH</dc:creator>
  <cp:lastModifiedBy>SAVNESH DAKSH</cp:lastModifiedBy>
  <cp:revision>3</cp:revision>
  <dcterms:created xsi:type="dcterms:W3CDTF">2023-09-19T11:26:28Z</dcterms:created>
  <dcterms:modified xsi:type="dcterms:W3CDTF">2023-09-30T10:47:17Z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